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378" r:id="rId3"/>
    <p:sldId id="675" r:id="rId4"/>
    <p:sldId id="263" r:id="rId5"/>
    <p:sldId id="676" r:id="rId6"/>
    <p:sldId id="379" r:id="rId7"/>
    <p:sldId id="381" r:id="rId8"/>
    <p:sldId id="388" r:id="rId9"/>
    <p:sldId id="385" r:id="rId10"/>
    <p:sldId id="377" r:id="rId11"/>
    <p:sldId id="38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6"/>
    <p:restoredTop sz="94619"/>
  </p:normalViewPr>
  <p:slideViewPr>
    <p:cSldViewPr snapToGrid="0" snapToObjects="1">
      <p:cViewPr varScale="1">
        <p:scale>
          <a:sx n="90" d="100"/>
          <a:sy n="90" d="100"/>
        </p:scale>
        <p:origin x="224"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1B02F1-A624-4454-ABA7-87B4CDBF2327}"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849F24A7-B387-42D6-8C41-2A289B4C6522}">
      <dgm:prSet/>
      <dgm:spPr/>
      <dgm:t>
        <a:bodyPr/>
        <a:lstStyle/>
        <a:p>
          <a:r>
            <a:rPr lang="en-US"/>
            <a:t>Any farm can be viewed as a system, with inputs, processes, outputs and feedback</a:t>
          </a:r>
        </a:p>
      </dgm:t>
    </dgm:pt>
    <dgm:pt modelId="{C9DF64EC-4E9E-4153-BEE5-810196D5B96C}" type="parTrans" cxnId="{5E6AA0B4-CEF5-4E14-A08A-8C80795143A8}">
      <dgm:prSet/>
      <dgm:spPr/>
      <dgm:t>
        <a:bodyPr/>
        <a:lstStyle/>
        <a:p>
          <a:endParaRPr lang="en-US"/>
        </a:p>
      </dgm:t>
    </dgm:pt>
    <dgm:pt modelId="{A4B23C6A-8CD6-4C56-B34F-0D3FB5779741}" type="sibTrans" cxnId="{5E6AA0B4-CEF5-4E14-A08A-8C80795143A8}">
      <dgm:prSet/>
      <dgm:spPr/>
      <dgm:t>
        <a:bodyPr/>
        <a:lstStyle/>
        <a:p>
          <a:endParaRPr lang="en-US"/>
        </a:p>
      </dgm:t>
    </dgm:pt>
    <dgm:pt modelId="{C8621F2E-5EDB-4C16-B282-F9924FEAE699}">
      <dgm:prSet/>
      <dgm:spPr/>
      <dgm:t>
        <a:bodyPr/>
        <a:lstStyle/>
        <a:p>
          <a:r>
            <a:rPr lang="en-US" b="1"/>
            <a:t>Inputs</a:t>
          </a:r>
          <a:r>
            <a:rPr lang="en-US"/>
            <a:t> can be divided into two groups.</a:t>
          </a:r>
        </a:p>
      </dgm:t>
    </dgm:pt>
    <dgm:pt modelId="{AF3757F4-ACB2-4608-A071-46EF8E87345C}" type="parTrans" cxnId="{4D3CF187-067D-41BB-BE51-14A253181C84}">
      <dgm:prSet/>
      <dgm:spPr/>
      <dgm:t>
        <a:bodyPr/>
        <a:lstStyle/>
        <a:p>
          <a:endParaRPr lang="en-US"/>
        </a:p>
      </dgm:t>
    </dgm:pt>
    <dgm:pt modelId="{E598539C-BF66-46E0-917F-F81457CE80FA}" type="sibTrans" cxnId="{4D3CF187-067D-41BB-BE51-14A253181C84}">
      <dgm:prSet/>
      <dgm:spPr/>
      <dgm:t>
        <a:bodyPr/>
        <a:lstStyle/>
        <a:p>
          <a:endParaRPr lang="en-US"/>
        </a:p>
      </dgm:t>
    </dgm:pt>
    <dgm:pt modelId="{25444627-BEA7-4B99-B3BD-D2357FA168F1}">
      <dgm:prSet/>
      <dgm:spPr/>
      <dgm:t>
        <a:bodyPr/>
        <a:lstStyle/>
        <a:p>
          <a:r>
            <a:rPr lang="en-US" b="1"/>
            <a:t>Physical inputs</a:t>
          </a:r>
          <a:r>
            <a:rPr lang="en-US"/>
            <a:t> are naturally occurring things such as water, raw materials and the land.</a:t>
          </a:r>
        </a:p>
      </dgm:t>
    </dgm:pt>
    <dgm:pt modelId="{575E0926-013B-46D6-98F2-A90407A7C378}" type="parTrans" cxnId="{0D24E92D-04E9-4F58-A250-D71A586B6189}">
      <dgm:prSet/>
      <dgm:spPr/>
      <dgm:t>
        <a:bodyPr/>
        <a:lstStyle/>
        <a:p>
          <a:endParaRPr lang="en-US"/>
        </a:p>
      </dgm:t>
    </dgm:pt>
    <dgm:pt modelId="{8C1C1E8E-9967-46CA-B85F-4DCEFF9147D3}" type="sibTrans" cxnId="{0D24E92D-04E9-4F58-A250-D71A586B6189}">
      <dgm:prSet/>
      <dgm:spPr/>
      <dgm:t>
        <a:bodyPr/>
        <a:lstStyle/>
        <a:p>
          <a:endParaRPr lang="en-US"/>
        </a:p>
      </dgm:t>
    </dgm:pt>
    <dgm:pt modelId="{13E3870D-A496-4E14-AE1F-302776E7C263}">
      <dgm:prSet/>
      <dgm:spPr/>
      <dgm:t>
        <a:bodyPr/>
        <a:lstStyle/>
        <a:p>
          <a:r>
            <a:rPr lang="en-US" b="1"/>
            <a:t>Human</a:t>
          </a:r>
          <a:r>
            <a:rPr lang="en-US"/>
            <a:t> or </a:t>
          </a:r>
          <a:r>
            <a:rPr lang="en-US" b="1"/>
            <a:t>Cultural Inputs</a:t>
          </a:r>
          <a:r>
            <a:rPr lang="en-US"/>
            <a:t> are things like money, labor, and skills.</a:t>
          </a:r>
        </a:p>
      </dgm:t>
    </dgm:pt>
    <dgm:pt modelId="{ABDB5395-EEEB-415A-8A8C-6C3F85458105}" type="parTrans" cxnId="{5E30D02B-152F-4937-99A0-66E0CA4219B0}">
      <dgm:prSet/>
      <dgm:spPr/>
      <dgm:t>
        <a:bodyPr/>
        <a:lstStyle/>
        <a:p>
          <a:endParaRPr lang="en-US"/>
        </a:p>
      </dgm:t>
    </dgm:pt>
    <dgm:pt modelId="{A27B9A2E-8FC3-4FDB-BFB5-D317BBDFAB34}" type="sibTrans" cxnId="{5E30D02B-152F-4937-99A0-66E0CA4219B0}">
      <dgm:prSet/>
      <dgm:spPr/>
      <dgm:t>
        <a:bodyPr/>
        <a:lstStyle/>
        <a:p>
          <a:endParaRPr lang="en-US"/>
        </a:p>
      </dgm:t>
    </dgm:pt>
    <dgm:pt modelId="{70D222C3-0E3C-412B-8235-5C3057E94609}">
      <dgm:prSet/>
      <dgm:spPr/>
      <dgm:t>
        <a:bodyPr/>
        <a:lstStyle/>
        <a:p>
          <a:r>
            <a:rPr lang="en-US" b="1" dirty="0"/>
            <a:t>Processes</a:t>
          </a:r>
          <a:r>
            <a:rPr lang="en-US" dirty="0"/>
            <a:t> are the actions within the farm that allow the inputs to turn into outputs. Processes could include things such as milking, harvesting and shearing.</a:t>
          </a:r>
        </a:p>
      </dgm:t>
    </dgm:pt>
    <dgm:pt modelId="{20F286F2-2B96-480D-B249-F17074308A44}" type="parTrans" cxnId="{6C6429AC-2760-40F6-B8E9-5145FB18B653}">
      <dgm:prSet/>
      <dgm:spPr/>
      <dgm:t>
        <a:bodyPr/>
        <a:lstStyle/>
        <a:p>
          <a:endParaRPr lang="en-US"/>
        </a:p>
      </dgm:t>
    </dgm:pt>
    <dgm:pt modelId="{1FCD3E7B-05C4-4969-ACE0-715C30E0C546}" type="sibTrans" cxnId="{6C6429AC-2760-40F6-B8E9-5145FB18B653}">
      <dgm:prSet/>
      <dgm:spPr/>
      <dgm:t>
        <a:bodyPr/>
        <a:lstStyle/>
        <a:p>
          <a:endParaRPr lang="en-US"/>
        </a:p>
      </dgm:t>
    </dgm:pt>
    <dgm:pt modelId="{CD15A8E1-5B71-484D-A957-36DA4A7367C7}">
      <dgm:prSet/>
      <dgm:spPr/>
      <dgm:t>
        <a:bodyPr/>
        <a:lstStyle/>
        <a:p>
          <a:r>
            <a:rPr lang="en-US" b="1" dirty="0"/>
            <a:t>Outputs</a:t>
          </a:r>
          <a:r>
            <a:rPr lang="en-US" dirty="0"/>
            <a:t> can be negative or positive, although they are usually the latter. Negative outputs include waste products and soil erosion. The positive outputs are the finished products, such as meat, milk and eggs, and the money gained from the sale of those products.</a:t>
          </a:r>
        </a:p>
      </dgm:t>
    </dgm:pt>
    <dgm:pt modelId="{6CEAB108-2EEC-4B5B-9300-0A7867019B81}" type="parTrans" cxnId="{2D709C5B-A1D2-410E-BC7B-562B7FA34E9D}">
      <dgm:prSet/>
      <dgm:spPr/>
      <dgm:t>
        <a:bodyPr/>
        <a:lstStyle/>
        <a:p>
          <a:endParaRPr lang="en-US"/>
        </a:p>
      </dgm:t>
    </dgm:pt>
    <dgm:pt modelId="{BE3A4076-CDAB-4D2A-9E55-407DD5FCBBF7}" type="sibTrans" cxnId="{2D709C5B-A1D2-410E-BC7B-562B7FA34E9D}">
      <dgm:prSet/>
      <dgm:spPr/>
      <dgm:t>
        <a:bodyPr/>
        <a:lstStyle/>
        <a:p>
          <a:endParaRPr lang="en-US"/>
        </a:p>
      </dgm:t>
    </dgm:pt>
    <dgm:pt modelId="{A44F3860-2A6F-4807-93AB-BA9A57341226}">
      <dgm:prSet/>
      <dgm:spPr/>
      <dgm:t>
        <a:bodyPr/>
        <a:lstStyle/>
        <a:p>
          <a:r>
            <a:rPr lang="en-US" b="1"/>
            <a:t>Feedback</a:t>
          </a:r>
          <a:r>
            <a:rPr lang="en-US"/>
            <a:t> is what is put back into the system. The main two examples of this are money, from the sale of the outputs, and knowledge, gained from the whole manufacturing process. This knowledge could then be used to make the product better or improve the efficiency of the processes.</a:t>
          </a:r>
        </a:p>
      </dgm:t>
    </dgm:pt>
    <dgm:pt modelId="{5113290A-213C-402C-9162-D1792C78252C}" type="parTrans" cxnId="{9049E8E9-B74F-4CAB-BC40-21489C586C12}">
      <dgm:prSet/>
      <dgm:spPr/>
      <dgm:t>
        <a:bodyPr/>
        <a:lstStyle/>
        <a:p>
          <a:endParaRPr lang="en-US"/>
        </a:p>
      </dgm:t>
    </dgm:pt>
    <dgm:pt modelId="{3A8567E1-8E16-4B77-B224-BB2565D45638}" type="sibTrans" cxnId="{9049E8E9-B74F-4CAB-BC40-21489C586C12}">
      <dgm:prSet/>
      <dgm:spPr/>
      <dgm:t>
        <a:bodyPr/>
        <a:lstStyle/>
        <a:p>
          <a:endParaRPr lang="en-US"/>
        </a:p>
      </dgm:t>
    </dgm:pt>
    <dgm:pt modelId="{9D3FFEAD-DF05-4FFA-A331-0D56B103AD85}" type="pres">
      <dgm:prSet presAssocID="{371B02F1-A624-4454-ABA7-87B4CDBF2327}" presName="root" presStyleCnt="0">
        <dgm:presLayoutVars>
          <dgm:dir/>
          <dgm:resizeHandles val="exact"/>
        </dgm:presLayoutVars>
      </dgm:prSet>
      <dgm:spPr/>
    </dgm:pt>
    <dgm:pt modelId="{1DD12741-FF11-46D4-B637-271905D7DC2D}" type="pres">
      <dgm:prSet presAssocID="{849F24A7-B387-42D6-8C41-2A289B4C6522}" presName="compNode" presStyleCnt="0"/>
      <dgm:spPr/>
    </dgm:pt>
    <dgm:pt modelId="{A3A23E85-9807-49F3-82F3-4BE327FC468B}" type="pres">
      <dgm:prSet presAssocID="{849F24A7-B387-42D6-8C41-2A289B4C6522}" presName="bgRect" presStyleLbl="bgShp" presStyleIdx="0" presStyleCnt="5"/>
      <dgm:spPr>
        <a:solidFill>
          <a:schemeClr val="accent1"/>
        </a:solidFill>
        <a:ln>
          <a:solidFill>
            <a:schemeClr val="accent1"/>
          </a:solidFill>
        </a:ln>
      </dgm:spPr>
    </dgm:pt>
    <dgm:pt modelId="{DE0E0731-A8B2-4A0B-8BB5-55F734D59493}" type="pres">
      <dgm:prSet presAssocID="{849F24A7-B387-42D6-8C41-2A289B4C652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0402BF07-DB4F-4784-9E2D-CF450CC82182}" type="pres">
      <dgm:prSet presAssocID="{849F24A7-B387-42D6-8C41-2A289B4C6522}" presName="spaceRect" presStyleCnt="0"/>
      <dgm:spPr/>
    </dgm:pt>
    <dgm:pt modelId="{D9176F39-B373-4BBA-9BBD-4DA0B3E7668F}" type="pres">
      <dgm:prSet presAssocID="{849F24A7-B387-42D6-8C41-2A289B4C6522}" presName="parTx" presStyleLbl="revTx" presStyleIdx="0" presStyleCnt="6">
        <dgm:presLayoutVars>
          <dgm:chMax val="0"/>
          <dgm:chPref val="0"/>
        </dgm:presLayoutVars>
      </dgm:prSet>
      <dgm:spPr/>
    </dgm:pt>
    <dgm:pt modelId="{80DDF10E-32D5-4923-B660-615C9F5509D5}" type="pres">
      <dgm:prSet presAssocID="{A4B23C6A-8CD6-4C56-B34F-0D3FB5779741}" presName="sibTrans" presStyleCnt="0"/>
      <dgm:spPr/>
    </dgm:pt>
    <dgm:pt modelId="{D0FA3C26-DE89-4E63-A56D-EB602676D814}" type="pres">
      <dgm:prSet presAssocID="{C8621F2E-5EDB-4C16-B282-F9924FEAE699}" presName="compNode" presStyleCnt="0"/>
      <dgm:spPr/>
    </dgm:pt>
    <dgm:pt modelId="{C0D9ED30-E263-4674-BBFD-1F4DD9C83A8B}" type="pres">
      <dgm:prSet presAssocID="{C8621F2E-5EDB-4C16-B282-F9924FEAE699}" presName="bgRect" presStyleLbl="bgShp" presStyleIdx="1" presStyleCnt="5"/>
      <dgm:spPr>
        <a:solidFill>
          <a:schemeClr val="accent1"/>
        </a:solidFill>
      </dgm:spPr>
    </dgm:pt>
    <dgm:pt modelId="{D2238F40-075C-4F46-8A9C-1258E21FCDD6}" type="pres">
      <dgm:prSet presAssocID="{C8621F2E-5EDB-4C16-B282-F9924FEAE69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t of Gold"/>
        </a:ext>
      </dgm:extLst>
    </dgm:pt>
    <dgm:pt modelId="{9B05DFD5-3789-420D-BBE8-7A377CB666D5}" type="pres">
      <dgm:prSet presAssocID="{C8621F2E-5EDB-4C16-B282-F9924FEAE699}" presName="spaceRect" presStyleCnt="0"/>
      <dgm:spPr/>
    </dgm:pt>
    <dgm:pt modelId="{6FDB48DB-473A-4B53-B78D-FFAE10C520B7}" type="pres">
      <dgm:prSet presAssocID="{C8621F2E-5EDB-4C16-B282-F9924FEAE699}" presName="parTx" presStyleLbl="revTx" presStyleIdx="1" presStyleCnt="6">
        <dgm:presLayoutVars>
          <dgm:chMax val="0"/>
          <dgm:chPref val="0"/>
        </dgm:presLayoutVars>
      </dgm:prSet>
      <dgm:spPr/>
    </dgm:pt>
    <dgm:pt modelId="{7C4E866C-3AFE-452C-90D5-7115FB48FEBA}" type="pres">
      <dgm:prSet presAssocID="{C8621F2E-5EDB-4C16-B282-F9924FEAE699}" presName="desTx" presStyleLbl="revTx" presStyleIdx="2" presStyleCnt="6">
        <dgm:presLayoutVars/>
      </dgm:prSet>
      <dgm:spPr/>
    </dgm:pt>
    <dgm:pt modelId="{8DF6B38B-7DF5-41FB-A901-55DE127FDB9B}" type="pres">
      <dgm:prSet presAssocID="{E598539C-BF66-46E0-917F-F81457CE80FA}" presName="sibTrans" presStyleCnt="0"/>
      <dgm:spPr/>
    </dgm:pt>
    <dgm:pt modelId="{87D4F7B3-FE0E-4E5D-A4CA-0841AEA5A893}" type="pres">
      <dgm:prSet presAssocID="{70D222C3-0E3C-412B-8235-5C3057E94609}" presName="compNode" presStyleCnt="0"/>
      <dgm:spPr/>
    </dgm:pt>
    <dgm:pt modelId="{B3441464-91B5-421A-9F54-E8970C18BDA2}" type="pres">
      <dgm:prSet presAssocID="{70D222C3-0E3C-412B-8235-5C3057E94609}" presName="bgRect" presStyleLbl="bgShp" presStyleIdx="2" presStyleCnt="5"/>
      <dgm:spPr>
        <a:solidFill>
          <a:schemeClr val="accent1"/>
        </a:solidFill>
      </dgm:spPr>
    </dgm:pt>
    <dgm:pt modelId="{74A4EB94-66BD-4036-943D-F7AFF2209BC0}" type="pres">
      <dgm:prSet presAssocID="{70D222C3-0E3C-412B-8235-5C3057E9460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rm scene"/>
        </a:ext>
      </dgm:extLst>
    </dgm:pt>
    <dgm:pt modelId="{564D393A-B349-46B7-8F74-AD3858F3EEE4}" type="pres">
      <dgm:prSet presAssocID="{70D222C3-0E3C-412B-8235-5C3057E94609}" presName="spaceRect" presStyleCnt="0"/>
      <dgm:spPr/>
    </dgm:pt>
    <dgm:pt modelId="{2AE7F975-3811-4634-9530-49DC5E299F26}" type="pres">
      <dgm:prSet presAssocID="{70D222C3-0E3C-412B-8235-5C3057E94609}" presName="parTx" presStyleLbl="revTx" presStyleIdx="3" presStyleCnt="6">
        <dgm:presLayoutVars>
          <dgm:chMax val="0"/>
          <dgm:chPref val="0"/>
        </dgm:presLayoutVars>
      </dgm:prSet>
      <dgm:spPr/>
    </dgm:pt>
    <dgm:pt modelId="{26A086EB-D4A2-48EC-A82B-B7308D1C3C36}" type="pres">
      <dgm:prSet presAssocID="{1FCD3E7B-05C4-4969-ACE0-715C30E0C546}" presName="sibTrans" presStyleCnt="0"/>
      <dgm:spPr/>
    </dgm:pt>
    <dgm:pt modelId="{193069B7-4FAA-457D-9C94-2450DC5AAE5C}" type="pres">
      <dgm:prSet presAssocID="{CD15A8E1-5B71-484D-A957-36DA4A7367C7}" presName="compNode" presStyleCnt="0"/>
      <dgm:spPr/>
    </dgm:pt>
    <dgm:pt modelId="{1418170B-9040-4716-AD5D-3553C54AAE39}" type="pres">
      <dgm:prSet presAssocID="{CD15A8E1-5B71-484D-A957-36DA4A7367C7}" presName="bgRect" presStyleLbl="bgShp" presStyleIdx="3" presStyleCnt="5"/>
      <dgm:spPr>
        <a:solidFill>
          <a:schemeClr val="accent1"/>
        </a:solidFill>
      </dgm:spPr>
    </dgm:pt>
    <dgm:pt modelId="{6AB4FFD9-902E-4174-9B61-C2D173B90A56}" type="pres">
      <dgm:prSet presAssocID="{CD15A8E1-5B71-484D-A957-36DA4A7367C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oked Turkey"/>
        </a:ext>
      </dgm:extLst>
    </dgm:pt>
    <dgm:pt modelId="{FF9B7162-E8B8-4EFF-8E4A-3D06DB07A3D0}" type="pres">
      <dgm:prSet presAssocID="{CD15A8E1-5B71-484D-A957-36DA4A7367C7}" presName="spaceRect" presStyleCnt="0"/>
      <dgm:spPr/>
    </dgm:pt>
    <dgm:pt modelId="{AAB6E4A6-0CCD-4B4C-8DCB-7133E7C27CBF}" type="pres">
      <dgm:prSet presAssocID="{CD15A8E1-5B71-484D-A957-36DA4A7367C7}" presName="parTx" presStyleLbl="revTx" presStyleIdx="4" presStyleCnt="6">
        <dgm:presLayoutVars>
          <dgm:chMax val="0"/>
          <dgm:chPref val="0"/>
        </dgm:presLayoutVars>
      </dgm:prSet>
      <dgm:spPr/>
    </dgm:pt>
    <dgm:pt modelId="{83771DE8-5DE7-4DAE-BF15-979C62A77DCF}" type="pres">
      <dgm:prSet presAssocID="{BE3A4076-CDAB-4D2A-9E55-407DD5FCBBF7}" presName="sibTrans" presStyleCnt="0"/>
      <dgm:spPr/>
    </dgm:pt>
    <dgm:pt modelId="{2A484A2B-7372-40A7-ADD1-704D15EB1E95}" type="pres">
      <dgm:prSet presAssocID="{A44F3860-2A6F-4807-93AB-BA9A57341226}" presName="compNode" presStyleCnt="0"/>
      <dgm:spPr/>
    </dgm:pt>
    <dgm:pt modelId="{6C0F73A3-266B-4832-B6CB-E6089BCD924E}" type="pres">
      <dgm:prSet presAssocID="{A44F3860-2A6F-4807-93AB-BA9A57341226}" presName="bgRect" presStyleLbl="bgShp" presStyleIdx="4" presStyleCnt="5" custScaleY="125409"/>
      <dgm:spPr>
        <a:solidFill>
          <a:schemeClr val="accent1"/>
        </a:solidFill>
      </dgm:spPr>
    </dgm:pt>
    <dgm:pt modelId="{EDDF633D-13FF-4257-AE78-01259D362F28}" type="pres">
      <dgm:prSet presAssocID="{A44F3860-2A6F-4807-93AB-BA9A5734122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keting"/>
        </a:ext>
      </dgm:extLst>
    </dgm:pt>
    <dgm:pt modelId="{C9CE044D-1325-4085-A7FA-5B349947F6D9}" type="pres">
      <dgm:prSet presAssocID="{A44F3860-2A6F-4807-93AB-BA9A57341226}" presName="spaceRect" presStyleCnt="0"/>
      <dgm:spPr/>
    </dgm:pt>
    <dgm:pt modelId="{B93110D2-5144-4511-810F-6B6FBCFF1BCA}" type="pres">
      <dgm:prSet presAssocID="{A44F3860-2A6F-4807-93AB-BA9A57341226}" presName="parTx" presStyleLbl="revTx" presStyleIdx="5" presStyleCnt="6">
        <dgm:presLayoutVars>
          <dgm:chMax val="0"/>
          <dgm:chPref val="0"/>
        </dgm:presLayoutVars>
      </dgm:prSet>
      <dgm:spPr/>
    </dgm:pt>
  </dgm:ptLst>
  <dgm:cxnLst>
    <dgm:cxn modelId="{5E30D02B-152F-4937-99A0-66E0CA4219B0}" srcId="{C8621F2E-5EDB-4C16-B282-F9924FEAE699}" destId="{13E3870D-A496-4E14-AE1F-302776E7C263}" srcOrd="1" destOrd="0" parTransId="{ABDB5395-EEEB-415A-8A8C-6C3F85458105}" sibTransId="{A27B9A2E-8FC3-4FDB-BFB5-D317BBDFAB34}"/>
    <dgm:cxn modelId="{0D24E92D-04E9-4F58-A250-D71A586B6189}" srcId="{C8621F2E-5EDB-4C16-B282-F9924FEAE699}" destId="{25444627-BEA7-4B99-B3BD-D2357FA168F1}" srcOrd="0" destOrd="0" parTransId="{575E0926-013B-46D6-98F2-A90407A7C378}" sibTransId="{8C1C1E8E-9967-46CA-B85F-4DCEFF9147D3}"/>
    <dgm:cxn modelId="{D785B932-2301-4A01-BE54-876C0C277D02}" type="presOf" srcId="{371B02F1-A624-4454-ABA7-87B4CDBF2327}" destId="{9D3FFEAD-DF05-4FFA-A331-0D56B103AD85}" srcOrd="0" destOrd="0" presId="urn:microsoft.com/office/officeart/2018/2/layout/IconVerticalSolidList"/>
    <dgm:cxn modelId="{7FA8EB40-2A6C-4D33-9335-86F479D0DD33}" type="presOf" srcId="{70D222C3-0E3C-412B-8235-5C3057E94609}" destId="{2AE7F975-3811-4634-9530-49DC5E299F26}" srcOrd="0" destOrd="0" presId="urn:microsoft.com/office/officeart/2018/2/layout/IconVerticalSolidList"/>
    <dgm:cxn modelId="{45D4714B-213A-4865-8B93-6E1A5951023E}" type="presOf" srcId="{13E3870D-A496-4E14-AE1F-302776E7C263}" destId="{7C4E866C-3AFE-452C-90D5-7115FB48FEBA}" srcOrd="0" destOrd="1" presId="urn:microsoft.com/office/officeart/2018/2/layout/IconVerticalSolidList"/>
    <dgm:cxn modelId="{63976355-9C76-4961-9FF8-5D53114AB0A9}" type="presOf" srcId="{C8621F2E-5EDB-4C16-B282-F9924FEAE699}" destId="{6FDB48DB-473A-4B53-B78D-FFAE10C520B7}" srcOrd="0" destOrd="0" presId="urn:microsoft.com/office/officeart/2018/2/layout/IconVerticalSolidList"/>
    <dgm:cxn modelId="{2D709C5B-A1D2-410E-BC7B-562B7FA34E9D}" srcId="{371B02F1-A624-4454-ABA7-87B4CDBF2327}" destId="{CD15A8E1-5B71-484D-A957-36DA4A7367C7}" srcOrd="3" destOrd="0" parTransId="{6CEAB108-2EEC-4B5B-9300-0A7867019B81}" sibTransId="{BE3A4076-CDAB-4D2A-9E55-407DD5FCBBF7}"/>
    <dgm:cxn modelId="{4D3CF187-067D-41BB-BE51-14A253181C84}" srcId="{371B02F1-A624-4454-ABA7-87B4CDBF2327}" destId="{C8621F2E-5EDB-4C16-B282-F9924FEAE699}" srcOrd="1" destOrd="0" parTransId="{AF3757F4-ACB2-4608-A071-46EF8E87345C}" sibTransId="{E598539C-BF66-46E0-917F-F81457CE80FA}"/>
    <dgm:cxn modelId="{60CFA989-1FEF-4319-9E30-408C66BF88FF}" type="presOf" srcId="{25444627-BEA7-4B99-B3BD-D2357FA168F1}" destId="{7C4E866C-3AFE-452C-90D5-7115FB48FEBA}" srcOrd="0" destOrd="0" presId="urn:microsoft.com/office/officeart/2018/2/layout/IconVerticalSolidList"/>
    <dgm:cxn modelId="{6C6429AC-2760-40F6-B8E9-5145FB18B653}" srcId="{371B02F1-A624-4454-ABA7-87B4CDBF2327}" destId="{70D222C3-0E3C-412B-8235-5C3057E94609}" srcOrd="2" destOrd="0" parTransId="{20F286F2-2B96-480D-B249-F17074308A44}" sibTransId="{1FCD3E7B-05C4-4969-ACE0-715C30E0C546}"/>
    <dgm:cxn modelId="{5E6AA0B4-CEF5-4E14-A08A-8C80795143A8}" srcId="{371B02F1-A624-4454-ABA7-87B4CDBF2327}" destId="{849F24A7-B387-42D6-8C41-2A289B4C6522}" srcOrd="0" destOrd="0" parTransId="{C9DF64EC-4E9E-4153-BEE5-810196D5B96C}" sibTransId="{A4B23C6A-8CD6-4C56-B34F-0D3FB5779741}"/>
    <dgm:cxn modelId="{FB80D9BF-3ED2-49A3-858B-9C285A46319C}" type="presOf" srcId="{849F24A7-B387-42D6-8C41-2A289B4C6522}" destId="{D9176F39-B373-4BBA-9BBD-4DA0B3E7668F}" srcOrd="0" destOrd="0" presId="urn:microsoft.com/office/officeart/2018/2/layout/IconVerticalSolidList"/>
    <dgm:cxn modelId="{F0345EC9-33ED-43A5-99C7-FF3979A1158A}" type="presOf" srcId="{A44F3860-2A6F-4807-93AB-BA9A57341226}" destId="{B93110D2-5144-4511-810F-6B6FBCFF1BCA}" srcOrd="0" destOrd="0" presId="urn:microsoft.com/office/officeart/2018/2/layout/IconVerticalSolidList"/>
    <dgm:cxn modelId="{3A5C46E5-F335-41E1-865A-4E02B2CECF37}" type="presOf" srcId="{CD15A8E1-5B71-484D-A957-36DA4A7367C7}" destId="{AAB6E4A6-0CCD-4B4C-8DCB-7133E7C27CBF}" srcOrd="0" destOrd="0" presId="urn:microsoft.com/office/officeart/2018/2/layout/IconVerticalSolidList"/>
    <dgm:cxn modelId="{9049E8E9-B74F-4CAB-BC40-21489C586C12}" srcId="{371B02F1-A624-4454-ABA7-87B4CDBF2327}" destId="{A44F3860-2A6F-4807-93AB-BA9A57341226}" srcOrd="4" destOrd="0" parTransId="{5113290A-213C-402C-9162-D1792C78252C}" sibTransId="{3A8567E1-8E16-4B77-B224-BB2565D45638}"/>
    <dgm:cxn modelId="{2C9EB54B-7AA1-491C-A9A3-1F128F0E13B0}" type="presParOf" srcId="{9D3FFEAD-DF05-4FFA-A331-0D56B103AD85}" destId="{1DD12741-FF11-46D4-B637-271905D7DC2D}" srcOrd="0" destOrd="0" presId="urn:microsoft.com/office/officeart/2018/2/layout/IconVerticalSolidList"/>
    <dgm:cxn modelId="{84C47C5C-A2E9-4971-8640-264D18F1188F}" type="presParOf" srcId="{1DD12741-FF11-46D4-B637-271905D7DC2D}" destId="{A3A23E85-9807-49F3-82F3-4BE327FC468B}" srcOrd="0" destOrd="0" presId="urn:microsoft.com/office/officeart/2018/2/layout/IconVerticalSolidList"/>
    <dgm:cxn modelId="{5ED5A506-DCD5-4C89-A170-D73E2B8BAF50}" type="presParOf" srcId="{1DD12741-FF11-46D4-B637-271905D7DC2D}" destId="{DE0E0731-A8B2-4A0B-8BB5-55F734D59493}" srcOrd="1" destOrd="0" presId="urn:microsoft.com/office/officeart/2018/2/layout/IconVerticalSolidList"/>
    <dgm:cxn modelId="{24E3FB2D-E822-4082-8B76-A1224BCD697A}" type="presParOf" srcId="{1DD12741-FF11-46D4-B637-271905D7DC2D}" destId="{0402BF07-DB4F-4784-9E2D-CF450CC82182}" srcOrd="2" destOrd="0" presId="urn:microsoft.com/office/officeart/2018/2/layout/IconVerticalSolidList"/>
    <dgm:cxn modelId="{6E7091C5-0EB1-48D9-97C6-74D3E473EA69}" type="presParOf" srcId="{1DD12741-FF11-46D4-B637-271905D7DC2D}" destId="{D9176F39-B373-4BBA-9BBD-4DA0B3E7668F}" srcOrd="3" destOrd="0" presId="urn:microsoft.com/office/officeart/2018/2/layout/IconVerticalSolidList"/>
    <dgm:cxn modelId="{4F4012FD-AD93-4D5B-978C-114DA1C0E763}" type="presParOf" srcId="{9D3FFEAD-DF05-4FFA-A331-0D56B103AD85}" destId="{80DDF10E-32D5-4923-B660-615C9F5509D5}" srcOrd="1" destOrd="0" presId="urn:microsoft.com/office/officeart/2018/2/layout/IconVerticalSolidList"/>
    <dgm:cxn modelId="{FE7D7D5B-1E5E-42A2-BA36-BA9B8D31B9EF}" type="presParOf" srcId="{9D3FFEAD-DF05-4FFA-A331-0D56B103AD85}" destId="{D0FA3C26-DE89-4E63-A56D-EB602676D814}" srcOrd="2" destOrd="0" presId="urn:microsoft.com/office/officeart/2018/2/layout/IconVerticalSolidList"/>
    <dgm:cxn modelId="{8106AF97-A689-4546-8654-9F28850A3464}" type="presParOf" srcId="{D0FA3C26-DE89-4E63-A56D-EB602676D814}" destId="{C0D9ED30-E263-4674-BBFD-1F4DD9C83A8B}" srcOrd="0" destOrd="0" presId="urn:microsoft.com/office/officeart/2018/2/layout/IconVerticalSolidList"/>
    <dgm:cxn modelId="{BC2353D5-3455-4C57-BE12-0F140DEDA2C9}" type="presParOf" srcId="{D0FA3C26-DE89-4E63-A56D-EB602676D814}" destId="{D2238F40-075C-4F46-8A9C-1258E21FCDD6}" srcOrd="1" destOrd="0" presId="urn:microsoft.com/office/officeart/2018/2/layout/IconVerticalSolidList"/>
    <dgm:cxn modelId="{8B301131-04B4-4287-A351-B7311372070D}" type="presParOf" srcId="{D0FA3C26-DE89-4E63-A56D-EB602676D814}" destId="{9B05DFD5-3789-420D-BBE8-7A377CB666D5}" srcOrd="2" destOrd="0" presId="urn:microsoft.com/office/officeart/2018/2/layout/IconVerticalSolidList"/>
    <dgm:cxn modelId="{55C22480-577D-4057-8A52-3E8CDD434324}" type="presParOf" srcId="{D0FA3C26-DE89-4E63-A56D-EB602676D814}" destId="{6FDB48DB-473A-4B53-B78D-FFAE10C520B7}" srcOrd="3" destOrd="0" presId="urn:microsoft.com/office/officeart/2018/2/layout/IconVerticalSolidList"/>
    <dgm:cxn modelId="{938A86E7-00A5-475E-BE60-03D836ACF2F1}" type="presParOf" srcId="{D0FA3C26-DE89-4E63-A56D-EB602676D814}" destId="{7C4E866C-3AFE-452C-90D5-7115FB48FEBA}" srcOrd="4" destOrd="0" presId="urn:microsoft.com/office/officeart/2018/2/layout/IconVerticalSolidList"/>
    <dgm:cxn modelId="{EFD447F3-911E-4B45-9FC3-637BC48759B0}" type="presParOf" srcId="{9D3FFEAD-DF05-4FFA-A331-0D56B103AD85}" destId="{8DF6B38B-7DF5-41FB-A901-55DE127FDB9B}" srcOrd="3" destOrd="0" presId="urn:microsoft.com/office/officeart/2018/2/layout/IconVerticalSolidList"/>
    <dgm:cxn modelId="{82D83778-3711-4175-8A41-411CEC401B1F}" type="presParOf" srcId="{9D3FFEAD-DF05-4FFA-A331-0D56B103AD85}" destId="{87D4F7B3-FE0E-4E5D-A4CA-0841AEA5A893}" srcOrd="4" destOrd="0" presId="urn:microsoft.com/office/officeart/2018/2/layout/IconVerticalSolidList"/>
    <dgm:cxn modelId="{BF8F06DF-B70D-4F71-8D01-154EEB2454F6}" type="presParOf" srcId="{87D4F7B3-FE0E-4E5D-A4CA-0841AEA5A893}" destId="{B3441464-91B5-421A-9F54-E8970C18BDA2}" srcOrd="0" destOrd="0" presId="urn:microsoft.com/office/officeart/2018/2/layout/IconVerticalSolidList"/>
    <dgm:cxn modelId="{ABB5EFDF-0B40-403E-B016-9917DD7ED535}" type="presParOf" srcId="{87D4F7B3-FE0E-4E5D-A4CA-0841AEA5A893}" destId="{74A4EB94-66BD-4036-943D-F7AFF2209BC0}" srcOrd="1" destOrd="0" presId="urn:microsoft.com/office/officeart/2018/2/layout/IconVerticalSolidList"/>
    <dgm:cxn modelId="{3A12C6C4-1B2C-4D60-8A4C-9A8A3CDB406E}" type="presParOf" srcId="{87D4F7B3-FE0E-4E5D-A4CA-0841AEA5A893}" destId="{564D393A-B349-46B7-8F74-AD3858F3EEE4}" srcOrd="2" destOrd="0" presId="urn:microsoft.com/office/officeart/2018/2/layout/IconVerticalSolidList"/>
    <dgm:cxn modelId="{C1F53999-835A-48AE-9B5A-508A34DB89B1}" type="presParOf" srcId="{87D4F7B3-FE0E-4E5D-A4CA-0841AEA5A893}" destId="{2AE7F975-3811-4634-9530-49DC5E299F26}" srcOrd="3" destOrd="0" presId="urn:microsoft.com/office/officeart/2018/2/layout/IconVerticalSolidList"/>
    <dgm:cxn modelId="{DE251339-8D6E-42F8-AA4F-BAFD488B0D1B}" type="presParOf" srcId="{9D3FFEAD-DF05-4FFA-A331-0D56B103AD85}" destId="{26A086EB-D4A2-48EC-A82B-B7308D1C3C36}" srcOrd="5" destOrd="0" presId="urn:microsoft.com/office/officeart/2018/2/layout/IconVerticalSolidList"/>
    <dgm:cxn modelId="{B8DD2675-E9D1-48E6-9858-230E14A5929A}" type="presParOf" srcId="{9D3FFEAD-DF05-4FFA-A331-0D56B103AD85}" destId="{193069B7-4FAA-457D-9C94-2450DC5AAE5C}" srcOrd="6" destOrd="0" presId="urn:microsoft.com/office/officeart/2018/2/layout/IconVerticalSolidList"/>
    <dgm:cxn modelId="{7A884823-C033-473C-9D30-BE5686108C82}" type="presParOf" srcId="{193069B7-4FAA-457D-9C94-2450DC5AAE5C}" destId="{1418170B-9040-4716-AD5D-3553C54AAE39}" srcOrd="0" destOrd="0" presId="urn:microsoft.com/office/officeart/2018/2/layout/IconVerticalSolidList"/>
    <dgm:cxn modelId="{A81FE982-08B4-4963-97AC-E9B2A6E72059}" type="presParOf" srcId="{193069B7-4FAA-457D-9C94-2450DC5AAE5C}" destId="{6AB4FFD9-902E-4174-9B61-C2D173B90A56}" srcOrd="1" destOrd="0" presId="urn:microsoft.com/office/officeart/2018/2/layout/IconVerticalSolidList"/>
    <dgm:cxn modelId="{BF3B81CD-7E43-4926-AFA3-20AFF5E296AA}" type="presParOf" srcId="{193069B7-4FAA-457D-9C94-2450DC5AAE5C}" destId="{FF9B7162-E8B8-4EFF-8E4A-3D06DB07A3D0}" srcOrd="2" destOrd="0" presId="urn:microsoft.com/office/officeart/2018/2/layout/IconVerticalSolidList"/>
    <dgm:cxn modelId="{6C681899-2E39-42E7-A593-D2A6A1A3FF67}" type="presParOf" srcId="{193069B7-4FAA-457D-9C94-2450DC5AAE5C}" destId="{AAB6E4A6-0CCD-4B4C-8DCB-7133E7C27CBF}" srcOrd="3" destOrd="0" presId="urn:microsoft.com/office/officeart/2018/2/layout/IconVerticalSolidList"/>
    <dgm:cxn modelId="{FC400A2E-54D2-41E5-A405-CED7A323B18C}" type="presParOf" srcId="{9D3FFEAD-DF05-4FFA-A331-0D56B103AD85}" destId="{83771DE8-5DE7-4DAE-BF15-979C62A77DCF}" srcOrd="7" destOrd="0" presId="urn:microsoft.com/office/officeart/2018/2/layout/IconVerticalSolidList"/>
    <dgm:cxn modelId="{CA9CF543-4DC3-41E4-8094-B94DE6D0281D}" type="presParOf" srcId="{9D3FFEAD-DF05-4FFA-A331-0D56B103AD85}" destId="{2A484A2B-7372-40A7-ADD1-704D15EB1E95}" srcOrd="8" destOrd="0" presId="urn:microsoft.com/office/officeart/2018/2/layout/IconVerticalSolidList"/>
    <dgm:cxn modelId="{4EF5F380-E3C9-4CDB-A8C3-647CCD0F6100}" type="presParOf" srcId="{2A484A2B-7372-40A7-ADD1-704D15EB1E95}" destId="{6C0F73A3-266B-4832-B6CB-E6089BCD924E}" srcOrd="0" destOrd="0" presId="urn:microsoft.com/office/officeart/2018/2/layout/IconVerticalSolidList"/>
    <dgm:cxn modelId="{F8818E40-6AA3-462C-A58C-B456D3F412E4}" type="presParOf" srcId="{2A484A2B-7372-40A7-ADD1-704D15EB1E95}" destId="{EDDF633D-13FF-4257-AE78-01259D362F28}" srcOrd="1" destOrd="0" presId="urn:microsoft.com/office/officeart/2018/2/layout/IconVerticalSolidList"/>
    <dgm:cxn modelId="{4A5FBCBA-A766-473A-BD0D-AEDA00812E7E}" type="presParOf" srcId="{2A484A2B-7372-40A7-ADD1-704D15EB1E95}" destId="{C9CE044D-1325-4085-A7FA-5B349947F6D9}" srcOrd="2" destOrd="0" presId="urn:microsoft.com/office/officeart/2018/2/layout/IconVerticalSolidList"/>
    <dgm:cxn modelId="{E881A096-3883-44B1-8E7D-E548519E4E14}" type="presParOf" srcId="{2A484A2B-7372-40A7-ADD1-704D15EB1E95}" destId="{B93110D2-5144-4511-810F-6B6FBCFF1BC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23E85-9807-49F3-82F3-4BE327FC468B}">
      <dsp:nvSpPr>
        <dsp:cNvPr id="0" name=""/>
        <dsp:cNvSpPr/>
      </dsp:nvSpPr>
      <dsp:spPr>
        <a:xfrm>
          <a:off x="0" y="80567"/>
          <a:ext cx="6345238" cy="875146"/>
        </a:xfrm>
        <a:prstGeom prst="roundRect">
          <a:avLst>
            <a:gd name="adj" fmla="val 10000"/>
          </a:avLst>
        </a:prstGeom>
        <a:solidFill>
          <a:schemeClr val="accent1"/>
        </a:solidFill>
        <a:ln>
          <a:solidFill>
            <a:schemeClr val="accent1"/>
          </a:solidFill>
        </a:ln>
        <a:effectLst/>
      </dsp:spPr>
      <dsp:style>
        <a:lnRef idx="0">
          <a:scrgbClr r="0" g="0" b="0"/>
        </a:lnRef>
        <a:fillRef idx="1">
          <a:scrgbClr r="0" g="0" b="0"/>
        </a:fillRef>
        <a:effectRef idx="0">
          <a:scrgbClr r="0" g="0" b="0"/>
        </a:effectRef>
        <a:fontRef idx="minor"/>
      </dsp:style>
    </dsp:sp>
    <dsp:sp modelId="{DE0E0731-A8B2-4A0B-8BB5-55F734D59493}">
      <dsp:nvSpPr>
        <dsp:cNvPr id="0" name=""/>
        <dsp:cNvSpPr/>
      </dsp:nvSpPr>
      <dsp:spPr>
        <a:xfrm>
          <a:off x="264731" y="277475"/>
          <a:ext cx="481801" cy="4813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9176F39-B373-4BBA-9BBD-4DA0B3E7668F}">
      <dsp:nvSpPr>
        <dsp:cNvPr id="0" name=""/>
        <dsp:cNvSpPr/>
      </dsp:nvSpPr>
      <dsp:spPr>
        <a:xfrm>
          <a:off x="1011264" y="80567"/>
          <a:ext cx="5258174" cy="1011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92" tIns="107092" rIns="107092" bIns="107092" numCol="1" spcCol="1270" anchor="ctr" anchorCtr="0">
          <a:noAutofit/>
        </a:bodyPr>
        <a:lstStyle/>
        <a:p>
          <a:pPr marL="0" lvl="0" indent="0" algn="l" defTabSz="622300">
            <a:lnSpc>
              <a:spcPct val="90000"/>
            </a:lnSpc>
            <a:spcBef>
              <a:spcPct val="0"/>
            </a:spcBef>
            <a:spcAft>
              <a:spcPct val="35000"/>
            </a:spcAft>
            <a:buNone/>
          </a:pPr>
          <a:r>
            <a:rPr lang="en-US" sz="1400" kern="1200"/>
            <a:t>Any farm can be viewed as a system, with inputs, processes, outputs and feedback</a:t>
          </a:r>
        </a:p>
      </dsp:txBody>
      <dsp:txXfrm>
        <a:off x="1011264" y="80567"/>
        <a:ext cx="5258174" cy="1011888"/>
      </dsp:txXfrm>
    </dsp:sp>
    <dsp:sp modelId="{C0D9ED30-E263-4674-BBFD-1F4DD9C83A8B}">
      <dsp:nvSpPr>
        <dsp:cNvPr id="0" name=""/>
        <dsp:cNvSpPr/>
      </dsp:nvSpPr>
      <dsp:spPr>
        <a:xfrm>
          <a:off x="0" y="1345428"/>
          <a:ext cx="6345238" cy="875146"/>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D2238F40-075C-4F46-8A9C-1258E21FCDD6}">
      <dsp:nvSpPr>
        <dsp:cNvPr id="0" name=""/>
        <dsp:cNvSpPr/>
      </dsp:nvSpPr>
      <dsp:spPr>
        <a:xfrm>
          <a:off x="264731" y="1542336"/>
          <a:ext cx="481801" cy="4813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FDB48DB-473A-4B53-B78D-FFAE10C520B7}">
      <dsp:nvSpPr>
        <dsp:cNvPr id="0" name=""/>
        <dsp:cNvSpPr/>
      </dsp:nvSpPr>
      <dsp:spPr>
        <a:xfrm>
          <a:off x="1011264" y="1345428"/>
          <a:ext cx="2855357" cy="1011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92" tIns="107092" rIns="107092" bIns="107092" numCol="1" spcCol="1270" anchor="ctr" anchorCtr="0">
          <a:noAutofit/>
        </a:bodyPr>
        <a:lstStyle/>
        <a:p>
          <a:pPr marL="0" lvl="0" indent="0" algn="l" defTabSz="622300">
            <a:lnSpc>
              <a:spcPct val="90000"/>
            </a:lnSpc>
            <a:spcBef>
              <a:spcPct val="0"/>
            </a:spcBef>
            <a:spcAft>
              <a:spcPct val="35000"/>
            </a:spcAft>
            <a:buNone/>
          </a:pPr>
          <a:r>
            <a:rPr lang="en-US" sz="1400" b="1" kern="1200"/>
            <a:t>Inputs</a:t>
          </a:r>
          <a:r>
            <a:rPr lang="en-US" sz="1400" kern="1200"/>
            <a:t> can be divided into two groups.</a:t>
          </a:r>
        </a:p>
      </dsp:txBody>
      <dsp:txXfrm>
        <a:off x="1011264" y="1345428"/>
        <a:ext cx="2855357" cy="1011888"/>
      </dsp:txXfrm>
    </dsp:sp>
    <dsp:sp modelId="{7C4E866C-3AFE-452C-90D5-7115FB48FEBA}">
      <dsp:nvSpPr>
        <dsp:cNvPr id="0" name=""/>
        <dsp:cNvSpPr/>
      </dsp:nvSpPr>
      <dsp:spPr>
        <a:xfrm>
          <a:off x="3866622" y="1345428"/>
          <a:ext cx="2402816" cy="1011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92" tIns="107092" rIns="107092" bIns="107092" numCol="1" spcCol="1270" anchor="ctr" anchorCtr="0">
          <a:noAutofit/>
        </a:bodyPr>
        <a:lstStyle/>
        <a:p>
          <a:pPr marL="0" lvl="0" indent="0" algn="l" defTabSz="488950">
            <a:lnSpc>
              <a:spcPct val="90000"/>
            </a:lnSpc>
            <a:spcBef>
              <a:spcPct val="0"/>
            </a:spcBef>
            <a:spcAft>
              <a:spcPct val="35000"/>
            </a:spcAft>
            <a:buNone/>
          </a:pPr>
          <a:r>
            <a:rPr lang="en-US" sz="1100" b="1" kern="1200"/>
            <a:t>Physical inputs</a:t>
          </a:r>
          <a:r>
            <a:rPr lang="en-US" sz="1100" kern="1200"/>
            <a:t> are naturally occurring things such as water, raw materials and the land.</a:t>
          </a:r>
        </a:p>
        <a:p>
          <a:pPr marL="0" lvl="0" indent="0" algn="l" defTabSz="488950">
            <a:lnSpc>
              <a:spcPct val="90000"/>
            </a:lnSpc>
            <a:spcBef>
              <a:spcPct val="0"/>
            </a:spcBef>
            <a:spcAft>
              <a:spcPct val="35000"/>
            </a:spcAft>
            <a:buNone/>
          </a:pPr>
          <a:r>
            <a:rPr lang="en-US" sz="1100" b="1" kern="1200"/>
            <a:t>Human</a:t>
          </a:r>
          <a:r>
            <a:rPr lang="en-US" sz="1100" kern="1200"/>
            <a:t> or </a:t>
          </a:r>
          <a:r>
            <a:rPr lang="en-US" sz="1100" b="1" kern="1200"/>
            <a:t>Cultural Inputs</a:t>
          </a:r>
          <a:r>
            <a:rPr lang="en-US" sz="1100" kern="1200"/>
            <a:t> are things like money, labor, and skills.</a:t>
          </a:r>
        </a:p>
      </dsp:txBody>
      <dsp:txXfrm>
        <a:off x="3866622" y="1345428"/>
        <a:ext cx="2402816" cy="1011888"/>
      </dsp:txXfrm>
    </dsp:sp>
    <dsp:sp modelId="{B3441464-91B5-421A-9F54-E8970C18BDA2}">
      <dsp:nvSpPr>
        <dsp:cNvPr id="0" name=""/>
        <dsp:cNvSpPr/>
      </dsp:nvSpPr>
      <dsp:spPr>
        <a:xfrm>
          <a:off x="0" y="2610288"/>
          <a:ext cx="6345238" cy="875146"/>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74A4EB94-66BD-4036-943D-F7AFF2209BC0}">
      <dsp:nvSpPr>
        <dsp:cNvPr id="0" name=""/>
        <dsp:cNvSpPr/>
      </dsp:nvSpPr>
      <dsp:spPr>
        <a:xfrm>
          <a:off x="264731" y="2807196"/>
          <a:ext cx="481801" cy="4813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AE7F975-3811-4634-9530-49DC5E299F26}">
      <dsp:nvSpPr>
        <dsp:cNvPr id="0" name=""/>
        <dsp:cNvSpPr/>
      </dsp:nvSpPr>
      <dsp:spPr>
        <a:xfrm>
          <a:off x="1011264" y="2610288"/>
          <a:ext cx="5258174" cy="1011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92" tIns="107092" rIns="107092" bIns="107092" numCol="1" spcCol="1270" anchor="ctr" anchorCtr="0">
          <a:noAutofit/>
        </a:bodyPr>
        <a:lstStyle/>
        <a:p>
          <a:pPr marL="0" lvl="0" indent="0" algn="l" defTabSz="622300">
            <a:lnSpc>
              <a:spcPct val="90000"/>
            </a:lnSpc>
            <a:spcBef>
              <a:spcPct val="0"/>
            </a:spcBef>
            <a:spcAft>
              <a:spcPct val="35000"/>
            </a:spcAft>
            <a:buNone/>
          </a:pPr>
          <a:r>
            <a:rPr lang="en-US" sz="1400" b="1" kern="1200" dirty="0"/>
            <a:t>Processes</a:t>
          </a:r>
          <a:r>
            <a:rPr lang="en-US" sz="1400" kern="1200" dirty="0"/>
            <a:t> are the actions within the farm that allow the inputs to turn into outputs. Processes could include things such as milking, harvesting and shearing.</a:t>
          </a:r>
        </a:p>
      </dsp:txBody>
      <dsp:txXfrm>
        <a:off x="1011264" y="2610288"/>
        <a:ext cx="5258174" cy="1011888"/>
      </dsp:txXfrm>
    </dsp:sp>
    <dsp:sp modelId="{1418170B-9040-4716-AD5D-3553C54AAE39}">
      <dsp:nvSpPr>
        <dsp:cNvPr id="0" name=""/>
        <dsp:cNvSpPr/>
      </dsp:nvSpPr>
      <dsp:spPr>
        <a:xfrm>
          <a:off x="0" y="3875149"/>
          <a:ext cx="6345238" cy="875146"/>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6AB4FFD9-902E-4174-9B61-C2D173B90A56}">
      <dsp:nvSpPr>
        <dsp:cNvPr id="0" name=""/>
        <dsp:cNvSpPr/>
      </dsp:nvSpPr>
      <dsp:spPr>
        <a:xfrm>
          <a:off x="264731" y="4072057"/>
          <a:ext cx="481801" cy="4813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AB6E4A6-0CCD-4B4C-8DCB-7133E7C27CBF}">
      <dsp:nvSpPr>
        <dsp:cNvPr id="0" name=""/>
        <dsp:cNvSpPr/>
      </dsp:nvSpPr>
      <dsp:spPr>
        <a:xfrm>
          <a:off x="1011264" y="3875149"/>
          <a:ext cx="5258174" cy="1011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92" tIns="107092" rIns="107092" bIns="107092" numCol="1" spcCol="1270" anchor="ctr" anchorCtr="0">
          <a:noAutofit/>
        </a:bodyPr>
        <a:lstStyle/>
        <a:p>
          <a:pPr marL="0" lvl="0" indent="0" algn="l" defTabSz="622300">
            <a:lnSpc>
              <a:spcPct val="90000"/>
            </a:lnSpc>
            <a:spcBef>
              <a:spcPct val="0"/>
            </a:spcBef>
            <a:spcAft>
              <a:spcPct val="35000"/>
            </a:spcAft>
            <a:buNone/>
          </a:pPr>
          <a:r>
            <a:rPr lang="en-US" sz="1400" b="1" kern="1200" dirty="0"/>
            <a:t>Outputs</a:t>
          </a:r>
          <a:r>
            <a:rPr lang="en-US" sz="1400" kern="1200" dirty="0"/>
            <a:t> can be negative or positive, although they are usually the latter. Negative outputs include waste products and soil erosion. The positive outputs are the finished products, such as meat, milk and eggs, and the money gained from the sale of those products.</a:t>
          </a:r>
        </a:p>
      </dsp:txBody>
      <dsp:txXfrm>
        <a:off x="1011264" y="3875149"/>
        <a:ext cx="5258174" cy="1011888"/>
      </dsp:txXfrm>
    </dsp:sp>
    <dsp:sp modelId="{6C0F73A3-266B-4832-B6CB-E6089BCD924E}">
      <dsp:nvSpPr>
        <dsp:cNvPr id="0" name=""/>
        <dsp:cNvSpPr/>
      </dsp:nvSpPr>
      <dsp:spPr>
        <a:xfrm>
          <a:off x="0" y="5140009"/>
          <a:ext cx="6345238" cy="1097512"/>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EDDF633D-13FF-4257-AE78-01259D362F28}">
      <dsp:nvSpPr>
        <dsp:cNvPr id="0" name=""/>
        <dsp:cNvSpPr/>
      </dsp:nvSpPr>
      <dsp:spPr>
        <a:xfrm>
          <a:off x="264990" y="5448100"/>
          <a:ext cx="481801" cy="4813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93110D2-5144-4511-810F-6B6FBCFF1BCA}">
      <dsp:nvSpPr>
        <dsp:cNvPr id="0" name=""/>
        <dsp:cNvSpPr/>
      </dsp:nvSpPr>
      <dsp:spPr>
        <a:xfrm>
          <a:off x="1011782" y="5251192"/>
          <a:ext cx="5175364" cy="1011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92" tIns="107092" rIns="107092" bIns="107092" numCol="1" spcCol="1270" anchor="ctr" anchorCtr="0">
          <a:noAutofit/>
        </a:bodyPr>
        <a:lstStyle/>
        <a:p>
          <a:pPr marL="0" lvl="0" indent="0" algn="l" defTabSz="622300">
            <a:lnSpc>
              <a:spcPct val="90000"/>
            </a:lnSpc>
            <a:spcBef>
              <a:spcPct val="0"/>
            </a:spcBef>
            <a:spcAft>
              <a:spcPct val="35000"/>
            </a:spcAft>
            <a:buNone/>
          </a:pPr>
          <a:r>
            <a:rPr lang="en-US" sz="1400" b="1" kern="1200"/>
            <a:t>Feedback</a:t>
          </a:r>
          <a:r>
            <a:rPr lang="en-US" sz="1400" kern="1200"/>
            <a:t> is what is put back into the system. The main two examples of this are money, from the sale of the outputs, and knowledge, gained from the whole manufacturing process. This knowledge could then be used to make the product better or improve the efficiency of the processes.</a:t>
          </a:r>
        </a:p>
      </dsp:txBody>
      <dsp:txXfrm>
        <a:off x="1011782" y="5251192"/>
        <a:ext cx="5175364" cy="10118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E907E-629C-E546-879D-A7DEE44A44AD}" type="datetimeFigureOut">
              <a:rPr lang="en-US" smtClean="0"/>
              <a:t>3/22/19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138BB8-55D7-A248-96F5-BF2B189106D0}" type="slidenum">
              <a:rPr lang="en-US" smtClean="0"/>
              <a:t>‹#›</a:t>
            </a:fld>
            <a:endParaRPr lang="en-US"/>
          </a:p>
        </p:txBody>
      </p:sp>
    </p:spTree>
    <p:extLst>
      <p:ext uri="{BB962C8B-B14F-4D97-AF65-F5344CB8AC3E}">
        <p14:creationId xmlns:p14="http://schemas.microsoft.com/office/powerpoint/2010/main" val="735809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AE323-910B-9245-9EA8-7B97119D2C9D}" type="slidenum">
              <a:rPr lang="en-US" smtClean="0"/>
              <a:t>4</a:t>
            </a:fld>
            <a:endParaRPr lang="en-US"/>
          </a:p>
        </p:txBody>
      </p:sp>
    </p:spTree>
    <p:extLst>
      <p:ext uri="{BB962C8B-B14F-4D97-AF65-F5344CB8AC3E}">
        <p14:creationId xmlns:p14="http://schemas.microsoft.com/office/powerpoint/2010/main" val="1906649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5AE323-910B-9245-9EA8-7B97119D2C9D}" type="slidenum">
              <a:rPr lang="en-US" smtClean="0"/>
              <a:t>5</a:t>
            </a:fld>
            <a:endParaRPr lang="en-US"/>
          </a:p>
        </p:txBody>
      </p:sp>
    </p:spTree>
    <p:extLst>
      <p:ext uri="{BB962C8B-B14F-4D97-AF65-F5344CB8AC3E}">
        <p14:creationId xmlns:p14="http://schemas.microsoft.com/office/powerpoint/2010/main" val="4218811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3/22/19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3/22/19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3/22/19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3/22/19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3/22/19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3/22/19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3/22/19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3/22/19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3/22/19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3/22/19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4.png"/><Relationship Id="rId9" Type="http://schemas.microsoft.com/office/2007/relationships/hdphoto" Target="../media/hdphoto5.wdp"/></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hyperlink" Target="https://bit.ly/2U4DES0"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3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6EA85A4-38E9-4E5F-98C1-DC84DE0A3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a:extLst>
              <a:ext uri="{FF2B5EF4-FFF2-40B4-BE49-F238E27FC236}">
                <a16:creationId xmlns:a16="http://schemas.microsoft.com/office/drawing/2014/main" id="{0852F2F7-25A7-4AB6-946A-0E98BBEBC3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3" name="Subtitle 2">
            <a:extLst>
              <a:ext uri="{FF2B5EF4-FFF2-40B4-BE49-F238E27FC236}">
                <a16:creationId xmlns:a16="http://schemas.microsoft.com/office/drawing/2014/main" id="{06F04A7C-4A6D-924B-A00D-BDCD52809D97}"/>
              </a:ext>
            </a:extLst>
          </p:cNvPr>
          <p:cNvSpPr>
            <a:spLocks noGrp="1"/>
          </p:cNvSpPr>
          <p:nvPr>
            <p:ph type="subTitle" idx="1"/>
          </p:nvPr>
        </p:nvSpPr>
        <p:spPr>
          <a:xfrm>
            <a:off x="1478524" y="4804850"/>
            <a:ext cx="5284876" cy="1086237"/>
          </a:xfrm>
        </p:spPr>
        <p:txBody>
          <a:bodyPr>
            <a:normAutofit/>
          </a:bodyPr>
          <a:lstStyle/>
          <a:p>
            <a:pPr algn="l">
              <a:spcAft>
                <a:spcPts val="600"/>
              </a:spcAft>
            </a:pPr>
            <a:r>
              <a:rPr lang="en-US" dirty="0"/>
              <a:t>PERCIVAL LUCENA</a:t>
            </a:r>
            <a:br>
              <a:rPr lang="en-US" dirty="0"/>
            </a:br>
            <a:endParaRPr lang="en-US" dirty="0"/>
          </a:p>
        </p:txBody>
      </p:sp>
      <p:pic>
        <p:nvPicPr>
          <p:cNvPr id="10" name="Picture 9">
            <a:extLst>
              <a:ext uri="{FF2B5EF4-FFF2-40B4-BE49-F238E27FC236}">
                <a16:creationId xmlns:a16="http://schemas.microsoft.com/office/drawing/2014/main" id="{95D7C498-1EA7-464E-BD81-5FC7AEDC1EE3}"/>
              </a:ext>
            </a:extLst>
          </p:cNvPr>
          <p:cNvPicPr>
            <a:picLocks noChangeAspect="1"/>
          </p:cNvPicPr>
          <p:nvPr/>
        </p:nvPicPr>
        <p:blipFill>
          <a:blip r:embed="rId2"/>
          <a:stretch>
            <a:fillRect/>
          </a:stretch>
        </p:blipFill>
        <p:spPr>
          <a:xfrm>
            <a:off x="1325011" y="2948713"/>
            <a:ext cx="3279483" cy="1629428"/>
          </a:xfrm>
          <a:prstGeom prst="rect">
            <a:avLst/>
          </a:prstGeom>
          <a:ln>
            <a:noFill/>
          </a:ln>
          <a:effectLst/>
        </p:spPr>
      </p:pic>
      <p:pic>
        <p:nvPicPr>
          <p:cNvPr id="12" name="Picture 11" descr="A picture containing object&#10;&#10;Description automatically generated">
            <a:extLst>
              <a:ext uri="{FF2B5EF4-FFF2-40B4-BE49-F238E27FC236}">
                <a16:creationId xmlns:a16="http://schemas.microsoft.com/office/drawing/2014/main" id="{438D8633-44B0-8F46-8A9D-89009B0DA06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contrast="44000"/>
                    </a14:imgEffect>
                  </a14:imgLayer>
                </a14:imgProps>
              </a:ext>
            </a:extLst>
          </a:blip>
          <a:stretch>
            <a:fillRect/>
          </a:stretch>
        </p:blipFill>
        <p:spPr>
          <a:xfrm>
            <a:off x="4781383" y="2963327"/>
            <a:ext cx="3947323" cy="1614814"/>
          </a:xfrm>
          <a:prstGeom prst="rect">
            <a:avLst/>
          </a:prstGeom>
        </p:spPr>
      </p:pic>
      <p:sp>
        <p:nvSpPr>
          <p:cNvPr id="18" name="Subtitle 2">
            <a:extLst>
              <a:ext uri="{FF2B5EF4-FFF2-40B4-BE49-F238E27FC236}">
                <a16:creationId xmlns:a16="http://schemas.microsoft.com/office/drawing/2014/main" id="{8A2F3095-4A17-3A43-9C71-441EEB0E8589}"/>
              </a:ext>
            </a:extLst>
          </p:cNvPr>
          <p:cNvSpPr txBox="1">
            <a:spLocks/>
          </p:cNvSpPr>
          <p:nvPr/>
        </p:nvSpPr>
        <p:spPr>
          <a:xfrm>
            <a:off x="1470167" y="1859307"/>
            <a:ext cx="9016858" cy="1086237"/>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l">
              <a:spcAft>
                <a:spcPts val="600"/>
              </a:spcAft>
            </a:pPr>
            <a:r>
              <a:rPr lang="en-US" sz="3600" dirty="0"/>
              <a:t>FOOD PRODUCTION TRACKING BLOCKCHAIN</a:t>
            </a:r>
          </a:p>
        </p:txBody>
      </p:sp>
    </p:spTree>
    <p:extLst>
      <p:ext uri="{BB962C8B-B14F-4D97-AF65-F5344CB8AC3E}">
        <p14:creationId xmlns:p14="http://schemas.microsoft.com/office/powerpoint/2010/main" val="315373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AD55-1989-8947-AA9B-A9FD08E27ECE}"/>
              </a:ext>
            </a:extLst>
          </p:cNvPr>
          <p:cNvSpPr>
            <a:spLocks noGrp="1"/>
          </p:cNvSpPr>
          <p:nvPr>
            <p:ph type="title"/>
          </p:nvPr>
        </p:nvSpPr>
        <p:spPr>
          <a:xfrm>
            <a:off x="1018786" y="241300"/>
            <a:ext cx="9601200" cy="990600"/>
          </a:xfrm>
        </p:spPr>
        <p:txBody>
          <a:bodyPr>
            <a:normAutofit fontScale="90000"/>
          </a:bodyPr>
          <a:lstStyle/>
          <a:p>
            <a:r>
              <a:rPr lang="en-US" dirty="0" err="1"/>
              <a:t>Agtrace</a:t>
            </a:r>
            <a:r>
              <a:rPr lang="en-US" dirty="0"/>
              <a:t>- API </a:t>
            </a:r>
            <a:br>
              <a:rPr lang="en-US" dirty="0"/>
            </a:br>
            <a:r>
              <a:rPr lang="en-US" sz="2700" dirty="0"/>
              <a:t>connects UI and Blockchain</a:t>
            </a:r>
          </a:p>
        </p:txBody>
      </p:sp>
      <p:pic>
        <p:nvPicPr>
          <p:cNvPr id="4" name="Picture 3" descr="A screenshot of a cell phone&#13;&#10;&#13;&#10;Description automatically generated">
            <a:extLst>
              <a:ext uri="{FF2B5EF4-FFF2-40B4-BE49-F238E27FC236}">
                <a16:creationId xmlns:a16="http://schemas.microsoft.com/office/drawing/2014/main" id="{E006641A-CC15-E34D-A074-7F4F2A0B2161}"/>
              </a:ext>
            </a:extLst>
          </p:cNvPr>
          <p:cNvPicPr>
            <a:picLocks noChangeAspect="1"/>
          </p:cNvPicPr>
          <p:nvPr/>
        </p:nvPicPr>
        <p:blipFill>
          <a:blip r:embed="rId2"/>
          <a:stretch>
            <a:fillRect/>
          </a:stretch>
        </p:blipFill>
        <p:spPr>
          <a:xfrm>
            <a:off x="826851" y="1520707"/>
            <a:ext cx="10538298" cy="4296207"/>
          </a:xfrm>
          <a:prstGeom prst="rect">
            <a:avLst/>
          </a:prstGeom>
        </p:spPr>
      </p:pic>
    </p:spTree>
    <p:extLst>
      <p:ext uri="{BB962C8B-B14F-4D97-AF65-F5344CB8AC3E}">
        <p14:creationId xmlns:p14="http://schemas.microsoft.com/office/powerpoint/2010/main" val="3834733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EAD55-1989-8947-AA9B-A9FD08E27ECE}"/>
              </a:ext>
            </a:extLst>
          </p:cNvPr>
          <p:cNvSpPr>
            <a:spLocks noGrp="1"/>
          </p:cNvSpPr>
          <p:nvPr>
            <p:ph type="title"/>
          </p:nvPr>
        </p:nvSpPr>
        <p:spPr>
          <a:xfrm>
            <a:off x="933061" y="0"/>
            <a:ext cx="8882452" cy="514350"/>
          </a:xfrm>
        </p:spPr>
        <p:txBody>
          <a:bodyPr>
            <a:normAutofit fontScale="90000"/>
          </a:bodyPr>
          <a:lstStyle/>
          <a:p>
            <a:r>
              <a:rPr lang="en-US" dirty="0" err="1"/>
              <a:t>Agtrace</a:t>
            </a:r>
            <a:r>
              <a:rPr lang="en-US" dirty="0"/>
              <a:t>- UI </a:t>
            </a:r>
          </a:p>
        </p:txBody>
      </p:sp>
      <p:pic>
        <p:nvPicPr>
          <p:cNvPr id="5" name="Picture 4" descr="A screenshot of a cell phone&#10;&#10;Description automatically generated">
            <a:extLst>
              <a:ext uri="{FF2B5EF4-FFF2-40B4-BE49-F238E27FC236}">
                <a16:creationId xmlns:a16="http://schemas.microsoft.com/office/drawing/2014/main" id="{73D181CD-C19E-9E40-9D93-1E932F03DBD0}"/>
              </a:ext>
            </a:extLst>
          </p:cNvPr>
          <p:cNvPicPr>
            <a:picLocks noChangeAspect="1"/>
          </p:cNvPicPr>
          <p:nvPr/>
        </p:nvPicPr>
        <p:blipFill>
          <a:blip r:embed="rId2"/>
          <a:stretch>
            <a:fillRect/>
          </a:stretch>
        </p:blipFill>
        <p:spPr>
          <a:xfrm>
            <a:off x="0" y="564776"/>
            <a:ext cx="11887200" cy="6293223"/>
          </a:xfrm>
          <a:prstGeom prst="rect">
            <a:avLst/>
          </a:prstGeom>
        </p:spPr>
      </p:pic>
    </p:spTree>
    <p:extLst>
      <p:ext uri="{BB962C8B-B14F-4D97-AF65-F5344CB8AC3E}">
        <p14:creationId xmlns:p14="http://schemas.microsoft.com/office/powerpoint/2010/main" val="1683398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2812C54-7AEF-4ABB-826E-221F51CB0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B4A5D-E32F-234E-AED6-3D3E92B0DFE2}"/>
              </a:ext>
            </a:extLst>
          </p:cNvPr>
          <p:cNvSpPr>
            <a:spLocks noGrp="1"/>
          </p:cNvSpPr>
          <p:nvPr>
            <p:ph type="title"/>
          </p:nvPr>
        </p:nvSpPr>
        <p:spPr>
          <a:xfrm>
            <a:off x="3363864" y="247650"/>
            <a:ext cx="7705164" cy="1485900"/>
          </a:xfrm>
        </p:spPr>
        <p:txBody>
          <a:bodyPr>
            <a:normAutofit/>
          </a:bodyPr>
          <a:lstStyle/>
          <a:p>
            <a:r>
              <a:rPr lang="en-US" dirty="0"/>
              <a:t>About </a:t>
            </a:r>
            <a:r>
              <a:rPr lang="en-US" dirty="0" err="1"/>
              <a:t>AgTrace</a:t>
            </a:r>
            <a:endParaRPr lang="en-US" dirty="0"/>
          </a:p>
        </p:txBody>
      </p:sp>
      <p:sp>
        <p:nvSpPr>
          <p:cNvPr id="14" name="Rectangle 9">
            <a:extLst>
              <a:ext uri="{FF2B5EF4-FFF2-40B4-BE49-F238E27FC236}">
                <a16:creationId xmlns:a16="http://schemas.microsoft.com/office/drawing/2014/main" id="{891F40E4-8A76-44CF-91EC-907367352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
            <a:ext cx="304441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2171013-D973-4187-9CF2-EE098EEF8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81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B3E26CD5-F985-7C42-894F-F64BA75C0F4D}"/>
              </a:ext>
            </a:extLst>
          </p:cNvPr>
          <p:cNvSpPr>
            <a:spLocks noGrp="1"/>
          </p:cNvSpPr>
          <p:nvPr>
            <p:ph idx="1"/>
          </p:nvPr>
        </p:nvSpPr>
        <p:spPr>
          <a:xfrm>
            <a:off x="3363864" y="1433689"/>
            <a:ext cx="7705164" cy="4433711"/>
          </a:xfrm>
        </p:spPr>
        <p:txBody>
          <a:bodyPr>
            <a:noAutofit/>
          </a:bodyPr>
          <a:lstStyle/>
          <a:p>
            <a:pPr marL="530352" lvl="1" indent="0">
              <a:buNone/>
            </a:pPr>
            <a:r>
              <a:rPr lang="en-US" sz="1600" b="1" dirty="0" err="1"/>
              <a:t>AgTrace</a:t>
            </a:r>
            <a:r>
              <a:rPr lang="en-US" sz="1600" dirty="0"/>
              <a:t> (is a traceability solution that ensures transparency and information reliability, reducing response time to issues within the food value chain. Based on farming processes analysis and advanced IoT and blockchain technologies, </a:t>
            </a:r>
            <a:r>
              <a:rPr lang="en-US" sz="1600" dirty="0" err="1"/>
              <a:t>AgTrace</a:t>
            </a:r>
            <a:r>
              <a:rPr lang="en-US" sz="1600" dirty="0"/>
              <a:t> guarantees information security about agriculture processes, using sensors and equipment to register information from inside and outside the farm.</a:t>
            </a:r>
          </a:p>
          <a:p>
            <a:r>
              <a:rPr lang="en-US" sz="1600" dirty="0"/>
              <a:t>The project has started as a Partnership with </a:t>
            </a:r>
            <a:r>
              <a:rPr lang="en-US" sz="1600" dirty="0" err="1"/>
              <a:t>Solinfitec</a:t>
            </a:r>
            <a:r>
              <a:rPr lang="en-US" sz="1600" dirty="0"/>
              <a:t> a company with 15 years experience on Agriculture Systems and Brazilian leader on Sugar Cane Systems</a:t>
            </a:r>
          </a:p>
          <a:p>
            <a:r>
              <a:rPr lang="en-US" sz="1600" dirty="0"/>
              <a:t>A new company called </a:t>
            </a:r>
            <a:r>
              <a:rPr lang="en-US" sz="1600" dirty="0" err="1"/>
              <a:t>AgTrace</a:t>
            </a:r>
            <a:r>
              <a:rPr lang="en-US" sz="1600" dirty="0"/>
              <a:t> was created for Traceability projects for Organic Food and Special Coffee</a:t>
            </a:r>
          </a:p>
          <a:p>
            <a:r>
              <a:rPr lang="en-US" sz="1600" dirty="0"/>
              <a:t>The project was first deployed on </a:t>
            </a:r>
            <a:r>
              <a:rPr lang="en-US" sz="1600" dirty="0" err="1"/>
              <a:t>Rizoma</a:t>
            </a:r>
            <a:r>
              <a:rPr lang="en-US" sz="1600" dirty="0"/>
              <a:t> Fazenda da </a:t>
            </a:r>
            <a:r>
              <a:rPr lang="en-US" sz="1600" dirty="0" err="1"/>
              <a:t>Toca</a:t>
            </a:r>
            <a:r>
              <a:rPr lang="en-US" sz="1600" dirty="0"/>
              <a:t>  in Sao Paulo state. </a:t>
            </a:r>
          </a:p>
          <a:p>
            <a:r>
              <a:rPr lang="en-US" sz="1600" dirty="0"/>
              <a:t>A second pilot is being tested on a special coffee producer.</a:t>
            </a:r>
          </a:p>
          <a:p>
            <a:r>
              <a:rPr lang="en-US" sz="1600" dirty="0"/>
              <a:t>The project has been nominated one of the 8 most innovative Agriculture projects @World </a:t>
            </a:r>
            <a:r>
              <a:rPr lang="en-US" sz="1600" dirty="0" err="1"/>
              <a:t>Agri</a:t>
            </a:r>
            <a:r>
              <a:rPr lang="en-US" sz="1600" dirty="0"/>
              <a:t>-Tech Innovation Summit 2019 https://</a:t>
            </a:r>
            <a:r>
              <a:rPr lang="en-US" sz="1600" dirty="0" err="1"/>
              <a:t>worldagritechusa.com</a:t>
            </a:r>
            <a:r>
              <a:rPr lang="en-US" sz="1600" dirty="0"/>
              <a:t>/radicle-challenge/#</a:t>
            </a:r>
            <a:r>
              <a:rPr lang="en-US" sz="1600" dirty="0" err="1"/>
              <a:t>TheFinalists</a:t>
            </a:r>
            <a:endParaRPr lang="en-US" sz="1600" dirty="0"/>
          </a:p>
        </p:txBody>
      </p:sp>
    </p:spTree>
    <p:extLst>
      <p:ext uri="{BB962C8B-B14F-4D97-AF65-F5344CB8AC3E}">
        <p14:creationId xmlns:p14="http://schemas.microsoft.com/office/powerpoint/2010/main" val="3310514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E949B5-7566-FC4A-BA5C-9D80F7F64C62}" type="datetime4">
              <a:rPr lang="en-US" altLang="ja-JP" smtClean="0">
                <a:solidFill>
                  <a:prstClr val="black">
                    <a:tint val="75000"/>
                  </a:prstClr>
                </a:solidFill>
              </a:rPr>
              <a:pPr/>
              <a:t>March 22, 2019</a:t>
            </a:fld>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0C41EFE8-655A-D14A-92CB-96CA4F65B5D6}" type="slidenum">
              <a:rPr lang="en-US" smtClean="0">
                <a:solidFill>
                  <a:prstClr val="black">
                    <a:tint val="75000"/>
                  </a:prstClr>
                </a:solidFill>
              </a:rPr>
              <a:pPr/>
              <a:t>3</a:t>
            </a:fld>
            <a:endParaRPr lang="en-US">
              <a:solidFill>
                <a:prstClr val="black">
                  <a:tint val="75000"/>
                </a:prstClr>
              </a:solidFill>
            </a:endParaRPr>
          </a:p>
        </p:txBody>
      </p:sp>
      <p:sp>
        <p:nvSpPr>
          <p:cNvPr id="8" name="Rectangle 7"/>
          <p:cNvSpPr/>
          <p:nvPr/>
        </p:nvSpPr>
        <p:spPr>
          <a:xfrm>
            <a:off x="828674" y="89369"/>
            <a:ext cx="8074715" cy="666786"/>
          </a:xfrm>
          <a:prstGeom prst="rect">
            <a:avLst/>
          </a:prstGeom>
        </p:spPr>
        <p:txBody>
          <a:bodyPr wrap="square">
            <a:spAutoFit/>
          </a:bodyPr>
          <a:lstStyle/>
          <a:p>
            <a:r>
              <a:rPr kumimoji="1" lang="en-US" sz="3733" b="1" dirty="0">
                <a:solidFill>
                  <a:schemeClr val="accent1">
                    <a:lumMod val="75000"/>
                  </a:schemeClr>
                </a:solidFill>
                <a:latin typeface="+mj-lt"/>
                <a:ea typeface="+mj-ea"/>
                <a:cs typeface="+mj-cs"/>
              </a:rPr>
              <a:t>AGTRACE – BLOCKCHAIN NETWORK</a:t>
            </a:r>
          </a:p>
        </p:txBody>
      </p:sp>
      <p:cxnSp>
        <p:nvCxnSpPr>
          <p:cNvPr id="192" name="Straight Connector 191"/>
          <p:cNvCxnSpPr>
            <a:cxnSpLocks/>
          </p:cNvCxnSpPr>
          <p:nvPr/>
        </p:nvCxnSpPr>
        <p:spPr>
          <a:xfrm>
            <a:off x="828674" y="685800"/>
            <a:ext cx="10982326" cy="0"/>
          </a:xfrm>
          <a:prstGeom prst="line">
            <a:avLst/>
          </a:prstGeom>
          <a:ln w="12700">
            <a:solidFill>
              <a:srgbClr val="0070C0"/>
            </a:solidFill>
          </a:ln>
        </p:spPr>
        <p:style>
          <a:lnRef idx="1">
            <a:schemeClr val="dk1"/>
          </a:lnRef>
          <a:fillRef idx="0">
            <a:schemeClr val="dk1"/>
          </a:fillRef>
          <a:effectRef idx="0">
            <a:schemeClr val="dk1"/>
          </a:effectRef>
          <a:fontRef idx="minor">
            <a:schemeClr val="tx1"/>
          </a:fontRef>
        </p:style>
      </p:cxnSp>
      <p:sp>
        <p:nvSpPr>
          <p:cNvPr id="10" name="角丸四角形 194"/>
          <p:cNvSpPr>
            <a:spLocks noChangeArrowheads="1"/>
          </p:cNvSpPr>
          <p:nvPr/>
        </p:nvSpPr>
        <p:spPr bwMode="auto">
          <a:xfrm>
            <a:off x="4121980" y="2590802"/>
            <a:ext cx="3292475" cy="1646237"/>
          </a:xfrm>
          <a:prstGeom prst="roundRect">
            <a:avLst>
              <a:gd name="adj" fmla="val 16278"/>
            </a:avLst>
          </a:prstGeom>
          <a:solidFill>
            <a:srgbClr val="E6F6FD"/>
          </a:solidFill>
          <a:ln w="9525">
            <a:solidFill>
              <a:srgbClr val="7DCDF2"/>
            </a:solidFill>
            <a:round/>
            <a:headEnd/>
            <a:tailEnd/>
          </a:ln>
          <a:effectLst>
            <a:outerShdw dist="23000" dir="5400000" rotWithShape="0">
              <a:srgbClr val="808080">
                <a:alpha val="34999"/>
              </a:srgbClr>
            </a:outerShdw>
          </a:effectLst>
        </p:spPr>
        <p:txBody>
          <a:bodyPr tIns="0" bIns="0"/>
          <a:lstStyle/>
          <a:p>
            <a:pPr algn="ctr" defTabSz="914400" eaLnBrk="0" fontAlgn="base" hangingPunct="0">
              <a:spcBef>
                <a:spcPct val="0"/>
              </a:spcBef>
              <a:spcAft>
                <a:spcPct val="0"/>
              </a:spcAft>
              <a:defRPr/>
            </a:pPr>
            <a:endParaRPr kumimoji="1" lang="ja-JP" altLang="en-US" sz="1400" dirty="0">
              <a:solidFill>
                <a:srgbClr val="000000"/>
              </a:solidFill>
              <a:latin typeface="Meiryo UI" pitchFamily="50" charset="-128"/>
              <a:ea typeface="Meiryo UI" pitchFamily="50" charset="-128"/>
              <a:cs typeface="Meiryo UI" pitchFamily="50" charset="-128"/>
            </a:endParaRPr>
          </a:p>
        </p:txBody>
      </p:sp>
      <p:sp>
        <p:nvSpPr>
          <p:cNvPr id="11" name="円/楕円 260"/>
          <p:cNvSpPr/>
          <p:nvPr/>
        </p:nvSpPr>
        <p:spPr>
          <a:xfrm>
            <a:off x="3299651" y="1768476"/>
            <a:ext cx="5119687" cy="3382963"/>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kumimoji="1" lang="ja-JP" altLang="en-US" sz="2200">
              <a:solidFill>
                <a:srgbClr val="FFFFFF"/>
              </a:solidFill>
              <a:latin typeface="Meiryo UI" pitchFamily="50" charset="-128"/>
              <a:ea typeface="Meiryo UI" pitchFamily="50" charset="-128"/>
              <a:cs typeface="Meiryo UI" pitchFamily="50" charset="-128"/>
            </a:endParaRPr>
          </a:p>
        </p:txBody>
      </p:sp>
      <p:sp>
        <p:nvSpPr>
          <p:cNvPr id="15" name="TextBox 46"/>
          <p:cNvSpPr txBox="1">
            <a:spLocks noChangeArrowheads="1"/>
          </p:cNvSpPr>
          <p:nvPr/>
        </p:nvSpPr>
        <p:spPr bwMode="auto">
          <a:xfrm>
            <a:off x="4396605" y="2523000"/>
            <a:ext cx="1189038" cy="523220"/>
          </a:xfrm>
          <a:prstGeom prst="rect">
            <a:avLst/>
          </a:prstGeom>
          <a:noFill/>
          <a:ln w="9525">
            <a:noFill/>
            <a:miter lim="800000"/>
            <a:headEnd/>
            <a:tailEnd/>
          </a:ln>
        </p:spPr>
        <p:txBody>
          <a:bodyPr>
            <a:spAutoFit/>
          </a:bodyPr>
          <a:lstStyle/>
          <a:p>
            <a:pPr algn="ctr" defTabSz="914400" eaLnBrk="0" fontAlgn="base" hangingPunct="0">
              <a:spcBef>
                <a:spcPct val="0"/>
              </a:spcBef>
              <a:spcAft>
                <a:spcPct val="0"/>
              </a:spcAft>
            </a:pPr>
            <a:r>
              <a:rPr lang="en-US" altLang="ja-JP" sz="1400" dirty="0">
                <a:solidFill>
                  <a:srgbClr val="000000"/>
                </a:solidFill>
                <a:latin typeface="Meiryo UI" pitchFamily="50" charset="-128"/>
                <a:ea typeface="Meiryo UI" pitchFamily="50" charset="-128"/>
                <a:cs typeface="Meiryo UI" pitchFamily="50" charset="-128"/>
              </a:rPr>
              <a:t>Shared ledger</a:t>
            </a:r>
            <a:endParaRPr lang="en-GB" altLang="ja-JP" sz="1400" dirty="0">
              <a:solidFill>
                <a:srgbClr val="000000"/>
              </a:solidFill>
              <a:latin typeface="Meiryo UI" pitchFamily="50" charset="-128"/>
              <a:ea typeface="Meiryo UI" pitchFamily="50" charset="-128"/>
              <a:cs typeface="Meiryo UI" pitchFamily="50" charset="-128"/>
            </a:endParaRPr>
          </a:p>
        </p:txBody>
      </p:sp>
      <p:sp>
        <p:nvSpPr>
          <p:cNvPr id="16" name="TextBox 46"/>
          <p:cNvSpPr txBox="1">
            <a:spLocks noChangeArrowheads="1"/>
          </p:cNvSpPr>
          <p:nvPr/>
        </p:nvSpPr>
        <p:spPr bwMode="auto">
          <a:xfrm>
            <a:off x="5860285" y="2492839"/>
            <a:ext cx="1279525" cy="523220"/>
          </a:xfrm>
          <a:prstGeom prst="rect">
            <a:avLst/>
          </a:prstGeom>
          <a:noFill/>
          <a:ln w="9525">
            <a:noFill/>
            <a:miter lim="800000"/>
            <a:headEnd/>
            <a:tailEnd/>
          </a:ln>
        </p:spPr>
        <p:txBody>
          <a:bodyPr>
            <a:spAutoFit/>
          </a:bodyPr>
          <a:lstStyle/>
          <a:p>
            <a:pPr algn="ctr" defTabSz="914400" eaLnBrk="0" fontAlgn="base" hangingPunct="0">
              <a:spcBef>
                <a:spcPct val="0"/>
              </a:spcBef>
              <a:spcAft>
                <a:spcPct val="0"/>
              </a:spcAft>
            </a:pPr>
            <a:r>
              <a:rPr lang="en-GB" altLang="ja-JP" sz="1400" dirty="0">
                <a:solidFill>
                  <a:srgbClr val="000000"/>
                </a:solidFill>
                <a:latin typeface="Meiryo UI" pitchFamily="50" charset="-128"/>
                <a:ea typeface="Meiryo UI" pitchFamily="50" charset="-128"/>
                <a:cs typeface="Meiryo UI" pitchFamily="50" charset="-128"/>
              </a:rPr>
              <a:t>Smart Contract</a:t>
            </a:r>
          </a:p>
        </p:txBody>
      </p:sp>
      <p:sp>
        <p:nvSpPr>
          <p:cNvPr id="17" name="正方形/長方形 86"/>
          <p:cNvSpPr>
            <a:spLocks noChangeArrowheads="1"/>
          </p:cNvSpPr>
          <p:nvPr/>
        </p:nvSpPr>
        <p:spPr bwMode="auto">
          <a:xfrm>
            <a:off x="2532888" y="4006172"/>
            <a:ext cx="1371600" cy="914400"/>
          </a:xfrm>
          <a:prstGeom prst="rect">
            <a:avLst/>
          </a:prstGeom>
          <a:solidFill>
            <a:schemeClr val="bg1"/>
          </a:solidFill>
          <a:ln w="9525">
            <a:solidFill>
              <a:schemeClr val="tx1"/>
            </a:solidFill>
            <a:miter lim="800000"/>
            <a:headEnd/>
            <a:tailEnd/>
          </a:ln>
          <a:effectLst>
            <a:outerShdw dist="23000" dir="5400000" rotWithShape="0">
              <a:srgbClr val="808080">
                <a:alpha val="34999"/>
              </a:srgbClr>
            </a:outerShdw>
          </a:effectLst>
        </p:spPr>
        <p:txBody>
          <a:bodyPr tIns="36000" bIns="36000"/>
          <a:lstStyle/>
          <a:p>
            <a:pPr lvl="0" algn="ctr" defTabSz="914400" eaLnBrk="0" fontAlgn="base" hangingPunct="0">
              <a:spcBef>
                <a:spcPct val="0"/>
              </a:spcBef>
              <a:spcAft>
                <a:spcPct val="0"/>
              </a:spcAft>
              <a:defRPr/>
            </a:pPr>
            <a:r>
              <a:rPr kumimoji="1" lang="en-US" altLang="ja-JP" sz="1000" dirty="0">
                <a:solidFill>
                  <a:srgbClr val="000000"/>
                </a:solidFill>
                <a:latin typeface="Meiryo UI" pitchFamily="50" charset="-128"/>
                <a:ea typeface="Meiryo UI" pitchFamily="50" charset="-128"/>
                <a:cs typeface="Meiryo UI" pitchFamily="50" charset="-128"/>
              </a:rPr>
              <a:t>Validating peer node</a:t>
            </a:r>
            <a:endParaRPr kumimoji="1" lang="ja-JP" altLang="en-US" sz="1000" dirty="0">
              <a:solidFill>
                <a:srgbClr val="000000"/>
              </a:solidFill>
              <a:latin typeface="Meiryo UI" pitchFamily="50" charset="-128"/>
              <a:ea typeface="Meiryo UI" pitchFamily="50" charset="-128"/>
              <a:cs typeface="Meiryo UI" pitchFamily="50" charset="-128"/>
            </a:endParaRPr>
          </a:p>
        </p:txBody>
      </p:sp>
      <p:grpSp>
        <p:nvGrpSpPr>
          <p:cNvPr id="18" name="Group 51"/>
          <p:cNvGrpSpPr>
            <a:grpSpLocks/>
          </p:cNvGrpSpPr>
          <p:nvPr/>
        </p:nvGrpSpPr>
        <p:grpSpPr bwMode="auto">
          <a:xfrm>
            <a:off x="3427073" y="4300650"/>
            <a:ext cx="382588" cy="596900"/>
            <a:chOff x="2628" y="2604"/>
            <a:chExt cx="376" cy="644"/>
          </a:xfrm>
        </p:grpSpPr>
        <p:sp>
          <p:nvSpPr>
            <p:cNvPr id="19" name="Freeform 52"/>
            <p:cNvSpPr>
              <a:spLocks/>
            </p:cNvSpPr>
            <p:nvPr/>
          </p:nvSpPr>
          <p:spPr bwMode="auto">
            <a:xfrm>
              <a:off x="2628" y="2604"/>
              <a:ext cx="376" cy="644"/>
            </a:xfrm>
            <a:custGeom>
              <a:avLst/>
              <a:gdLst>
                <a:gd name="T0" fmla="*/ 138 w 376"/>
                <a:gd name="T1" fmla="*/ 0 h 644"/>
                <a:gd name="T2" fmla="*/ 0 w 376"/>
                <a:gd name="T3" fmla="*/ 94 h 644"/>
                <a:gd name="T4" fmla="*/ 0 w 376"/>
                <a:gd name="T5" fmla="*/ 600 h 644"/>
                <a:gd name="T6" fmla="*/ 238 w 376"/>
                <a:gd name="T7" fmla="*/ 644 h 644"/>
                <a:gd name="T8" fmla="*/ 238 w 376"/>
                <a:gd name="T9" fmla="*/ 138 h 644"/>
                <a:gd name="T10" fmla="*/ 376 w 376"/>
                <a:gd name="T11" fmla="*/ 44 h 644"/>
                <a:gd name="T12" fmla="*/ 138 w 376"/>
                <a:gd name="T13" fmla="*/ 0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6" h="644">
                  <a:moveTo>
                    <a:pt x="138" y="0"/>
                  </a:moveTo>
                  <a:lnTo>
                    <a:pt x="0" y="94"/>
                  </a:lnTo>
                  <a:lnTo>
                    <a:pt x="0" y="600"/>
                  </a:lnTo>
                  <a:lnTo>
                    <a:pt x="238" y="644"/>
                  </a:lnTo>
                  <a:lnTo>
                    <a:pt x="238" y="138"/>
                  </a:lnTo>
                  <a:lnTo>
                    <a:pt x="376" y="44"/>
                  </a:lnTo>
                  <a:lnTo>
                    <a:pt x="138" y="0"/>
                  </a:lnTo>
                  <a:close/>
                </a:path>
              </a:pathLst>
            </a:custGeom>
            <a:solidFill>
              <a:srgbClr val="000000"/>
            </a:solidFill>
            <a:ln w="0">
              <a:noFill/>
              <a:prstDash val="solid"/>
              <a:round/>
              <a:headEnd/>
              <a:tailEnd/>
            </a:ln>
          </p:spPr>
          <p:txBody>
            <a:bodyPr/>
            <a:lstStyle/>
            <a:p>
              <a:pPr defTabSz="914400" eaLnBrk="0" fontAlgn="base" hangingPunct="0">
                <a:spcBef>
                  <a:spcPct val="0"/>
                </a:spcBef>
                <a:spcAft>
                  <a:spcPct val="0"/>
                </a:spcAft>
              </a:pPr>
              <a:endParaRPr lang="ja-JP" altLang="en-US" sz="2200">
                <a:solidFill>
                  <a:srgbClr val="F04E37"/>
                </a:solidFill>
                <a:latin typeface="Meiryo UI" pitchFamily="50" charset="-128"/>
                <a:ea typeface="Meiryo UI" pitchFamily="50" charset="-128"/>
                <a:cs typeface="Meiryo UI" pitchFamily="50" charset="-128"/>
              </a:endParaRPr>
            </a:p>
          </p:txBody>
        </p:sp>
        <p:sp>
          <p:nvSpPr>
            <p:cNvPr id="20" name="Freeform 53"/>
            <p:cNvSpPr>
              <a:spLocks/>
            </p:cNvSpPr>
            <p:nvPr/>
          </p:nvSpPr>
          <p:spPr bwMode="auto">
            <a:xfrm>
              <a:off x="2732" y="2736"/>
              <a:ext cx="20" cy="472"/>
            </a:xfrm>
            <a:custGeom>
              <a:avLst/>
              <a:gdLst>
                <a:gd name="T0" fmla="*/ 20 w 20"/>
                <a:gd name="T1" fmla="*/ 472 h 472"/>
                <a:gd name="T2" fmla="*/ 0 w 20"/>
                <a:gd name="T3" fmla="*/ 468 h 472"/>
                <a:gd name="T4" fmla="*/ 0 w 20"/>
                <a:gd name="T5" fmla="*/ 0 h 472"/>
                <a:gd name="T6" fmla="*/ 20 w 20"/>
                <a:gd name="T7" fmla="*/ 4 h 472"/>
                <a:gd name="T8" fmla="*/ 20 w 20"/>
                <a:gd name="T9" fmla="*/ 472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472">
                  <a:moveTo>
                    <a:pt x="20" y="472"/>
                  </a:moveTo>
                  <a:lnTo>
                    <a:pt x="0" y="468"/>
                  </a:lnTo>
                  <a:lnTo>
                    <a:pt x="0" y="0"/>
                  </a:lnTo>
                  <a:lnTo>
                    <a:pt x="20" y="4"/>
                  </a:lnTo>
                  <a:lnTo>
                    <a:pt x="20" y="472"/>
                  </a:lnTo>
                  <a:close/>
                </a:path>
              </a:pathLst>
            </a:custGeom>
            <a:solidFill>
              <a:srgbClr val="0055AA"/>
            </a:solidFill>
            <a:ln w="0">
              <a:noFill/>
              <a:prstDash val="solid"/>
              <a:round/>
              <a:headEnd/>
              <a:tailEnd/>
            </a:ln>
          </p:spPr>
          <p:txBody>
            <a:bodyPr/>
            <a:lstStyle/>
            <a:p>
              <a:pPr defTabSz="914400" eaLnBrk="0" fontAlgn="base" hangingPunct="0">
                <a:spcBef>
                  <a:spcPct val="0"/>
                </a:spcBef>
                <a:spcAft>
                  <a:spcPct val="0"/>
                </a:spcAft>
              </a:pPr>
              <a:endParaRPr lang="ja-JP" altLang="en-US" sz="2200">
                <a:solidFill>
                  <a:srgbClr val="F04E37"/>
                </a:solidFill>
                <a:latin typeface="Meiryo UI" pitchFamily="50" charset="-128"/>
                <a:ea typeface="Meiryo UI" pitchFamily="50" charset="-128"/>
                <a:cs typeface="Meiryo UI" pitchFamily="50" charset="-128"/>
              </a:endParaRPr>
            </a:p>
          </p:txBody>
        </p:sp>
        <p:sp>
          <p:nvSpPr>
            <p:cNvPr id="21" name="Freeform 54"/>
            <p:cNvSpPr>
              <a:spLocks/>
            </p:cNvSpPr>
            <p:nvPr/>
          </p:nvSpPr>
          <p:spPr bwMode="auto">
            <a:xfrm>
              <a:off x="2866" y="2648"/>
              <a:ext cx="138" cy="600"/>
            </a:xfrm>
            <a:custGeom>
              <a:avLst/>
              <a:gdLst>
                <a:gd name="T0" fmla="*/ 0 w 138"/>
                <a:gd name="T1" fmla="*/ 600 h 600"/>
                <a:gd name="T2" fmla="*/ 138 w 138"/>
                <a:gd name="T3" fmla="*/ 506 h 600"/>
                <a:gd name="T4" fmla="*/ 138 w 138"/>
                <a:gd name="T5" fmla="*/ 0 h 600"/>
                <a:gd name="T6" fmla="*/ 0 w 138"/>
                <a:gd name="T7" fmla="*/ 94 h 600"/>
                <a:gd name="T8" fmla="*/ 0 w 138"/>
                <a:gd name="T9" fmla="*/ 600 h 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600">
                  <a:moveTo>
                    <a:pt x="0" y="600"/>
                  </a:moveTo>
                  <a:lnTo>
                    <a:pt x="138" y="506"/>
                  </a:lnTo>
                  <a:lnTo>
                    <a:pt x="138" y="0"/>
                  </a:lnTo>
                  <a:lnTo>
                    <a:pt x="0" y="94"/>
                  </a:lnTo>
                  <a:lnTo>
                    <a:pt x="0" y="600"/>
                  </a:lnTo>
                  <a:close/>
                </a:path>
              </a:pathLst>
            </a:custGeom>
            <a:solidFill>
              <a:srgbClr val="969696"/>
            </a:solidFill>
            <a:ln w="0">
              <a:noFill/>
              <a:prstDash val="solid"/>
              <a:round/>
              <a:headEnd/>
              <a:tailEnd/>
            </a:ln>
          </p:spPr>
          <p:txBody>
            <a:bodyPr/>
            <a:lstStyle/>
            <a:p>
              <a:pPr defTabSz="914400" eaLnBrk="0" fontAlgn="base" hangingPunct="0">
                <a:spcBef>
                  <a:spcPct val="0"/>
                </a:spcBef>
                <a:spcAft>
                  <a:spcPct val="0"/>
                </a:spcAft>
              </a:pPr>
              <a:endParaRPr lang="ja-JP" altLang="en-US" sz="2200">
                <a:solidFill>
                  <a:srgbClr val="F04E37"/>
                </a:solidFill>
                <a:latin typeface="Meiryo UI" pitchFamily="50" charset="-128"/>
                <a:ea typeface="Meiryo UI" pitchFamily="50" charset="-128"/>
                <a:cs typeface="Meiryo UI" pitchFamily="50" charset="-128"/>
              </a:endParaRPr>
            </a:p>
          </p:txBody>
        </p:sp>
      </p:grpSp>
      <p:cxnSp>
        <p:nvCxnSpPr>
          <p:cNvPr id="22" name="直線コネクタ 103"/>
          <p:cNvCxnSpPr>
            <a:cxnSpLocks/>
          </p:cNvCxnSpPr>
          <p:nvPr/>
        </p:nvCxnSpPr>
        <p:spPr>
          <a:xfrm flipV="1">
            <a:off x="2920625" y="3507271"/>
            <a:ext cx="1786974" cy="538376"/>
          </a:xfrm>
          <a:prstGeom prst="line">
            <a:avLst/>
          </a:prstGeom>
          <a:ln w="25400">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sp>
        <p:nvSpPr>
          <p:cNvPr id="23" name="正方形/長方形 106"/>
          <p:cNvSpPr>
            <a:spLocks noChangeArrowheads="1"/>
          </p:cNvSpPr>
          <p:nvPr/>
        </p:nvSpPr>
        <p:spPr bwMode="auto">
          <a:xfrm>
            <a:off x="8244671" y="4389438"/>
            <a:ext cx="1371600" cy="914400"/>
          </a:xfrm>
          <a:prstGeom prst="rect">
            <a:avLst/>
          </a:prstGeom>
          <a:solidFill>
            <a:schemeClr val="bg1"/>
          </a:solidFill>
          <a:ln w="9525">
            <a:solidFill>
              <a:schemeClr val="tx1"/>
            </a:solidFill>
            <a:miter lim="800000"/>
            <a:headEnd/>
            <a:tailEnd/>
          </a:ln>
          <a:effectLst>
            <a:outerShdw dist="23000" dir="5400000" rotWithShape="0">
              <a:srgbClr val="808080">
                <a:alpha val="34999"/>
              </a:srgbClr>
            </a:outerShdw>
          </a:effectLst>
        </p:spPr>
        <p:txBody>
          <a:bodyPr tIns="36000" bIns="36000"/>
          <a:lstStyle/>
          <a:p>
            <a:pPr lvl="0" algn="ctr" defTabSz="914400" eaLnBrk="0" fontAlgn="base" hangingPunct="0">
              <a:spcBef>
                <a:spcPct val="0"/>
              </a:spcBef>
              <a:spcAft>
                <a:spcPct val="0"/>
              </a:spcAft>
              <a:defRPr/>
            </a:pPr>
            <a:r>
              <a:rPr kumimoji="1" lang="en-US" altLang="ja-JP" sz="1000" dirty="0">
                <a:solidFill>
                  <a:srgbClr val="000000"/>
                </a:solidFill>
                <a:latin typeface="Meiryo UI" pitchFamily="50" charset="-128"/>
                <a:ea typeface="Meiryo UI" pitchFamily="50" charset="-128"/>
                <a:cs typeface="Meiryo UI" pitchFamily="50" charset="-128"/>
              </a:rPr>
              <a:t>Validating peer node</a:t>
            </a:r>
            <a:endParaRPr kumimoji="1" lang="ja-JP" altLang="en-US" sz="1000" dirty="0">
              <a:solidFill>
                <a:srgbClr val="000000"/>
              </a:solidFill>
              <a:latin typeface="Meiryo UI" pitchFamily="50" charset="-128"/>
              <a:ea typeface="Meiryo UI" pitchFamily="50" charset="-128"/>
              <a:cs typeface="Meiryo UI" pitchFamily="50" charset="-128"/>
            </a:endParaRPr>
          </a:p>
        </p:txBody>
      </p:sp>
      <p:grpSp>
        <p:nvGrpSpPr>
          <p:cNvPr id="24" name="Group 51"/>
          <p:cNvGrpSpPr>
            <a:grpSpLocks/>
          </p:cNvGrpSpPr>
          <p:nvPr/>
        </p:nvGrpSpPr>
        <p:grpSpPr bwMode="auto">
          <a:xfrm>
            <a:off x="9143196" y="4664078"/>
            <a:ext cx="382588" cy="596900"/>
            <a:chOff x="2628" y="2604"/>
            <a:chExt cx="376" cy="644"/>
          </a:xfrm>
        </p:grpSpPr>
        <p:sp>
          <p:nvSpPr>
            <p:cNvPr id="25" name="Freeform 52"/>
            <p:cNvSpPr>
              <a:spLocks/>
            </p:cNvSpPr>
            <p:nvPr/>
          </p:nvSpPr>
          <p:spPr bwMode="auto">
            <a:xfrm>
              <a:off x="2628" y="2604"/>
              <a:ext cx="376" cy="644"/>
            </a:xfrm>
            <a:custGeom>
              <a:avLst/>
              <a:gdLst>
                <a:gd name="T0" fmla="*/ 138 w 376"/>
                <a:gd name="T1" fmla="*/ 0 h 644"/>
                <a:gd name="T2" fmla="*/ 0 w 376"/>
                <a:gd name="T3" fmla="*/ 94 h 644"/>
                <a:gd name="T4" fmla="*/ 0 w 376"/>
                <a:gd name="T5" fmla="*/ 600 h 644"/>
                <a:gd name="T6" fmla="*/ 238 w 376"/>
                <a:gd name="T7" fmla="*/ 644 h 644"/>
                <a:gd name="T8" fmla="*/ 238 w 376"/>
                <a:gd name="T9" fmla="*/ 138 h 644"/>
                <a:gd name="T10" fmla="*/ 376 w 376"/>
                <a:gd name="T11" fmla="*/ 44 h 644"/>
                <a:gd name="T12" fmla="*/ 138 w 376"/>
                <a:gd name="T13" fmla="*/ 0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6" h="644">
                  <a:moveTo>
                    <a:pt x="138" y="0"/>
                  </a:moveTo>
                  <a:lnTo>
                    <a:pt x="0" y="94"/>
                  </a:lnTo>
                  <a:lnTo>
                    <a:pt x="0" y="600"/>
                  </a:lnTo>
                  <a:lnTo>
                    <a:pt x="238" y="644"/>
                  </a:lnTo>
                  <a:lnTo>
                    <a:pt x="238" y="138"/>
                  </a:lnTo>
                  <a:lnTo>
                    <a:pt x="376" y="44"/>
                  </a:lnTo>
                  <a:lnTo>
                    <a:pt x="138" y="0"/>
                  </a:lnTo>
                  <a:close/>
                </a:path>
              </a:pathLst>
            </a:custGeom>
            <a:solidFill>
              <a:srgbClr val="000000"/>
            </a:solidFill>
            <a:ln w="0">
              <a:noFill/>
              <a:prstDash val="solid"/>
              <a:round/>
              <a:headEnd/>
              <a:tailEnd/>
            </a:ln>
          </p:spPr>
          <p:txBody>
            <a:bodyPr/>
            <a:lstStyle/>
            <a:p>
              <a:pPr defTabSz="914400" eaLnBrk="0" fontAlgn="base" hangingPunct="0">
                <a:spcBef>
                  <a:spcPct val="0"/>
                </a:spcBef>
                <a:spcAft>
                  <a:spcPct val="0"/>
                </a:spcAft>
              </a:pPr>
              <a:endParaRPr lang="ja-JP" altLang="en-US" sz="2200">
                <a:solidFill>
                  <a:srgbClr val="F04E37"/>
                </a:solidFill>
                <a:latin typeface="Meiryo UI" pitchFamily="50" charset="-128"/>
                <a:ea typeface="Meiryo UI" pitchFamily="50" charset="-128"/>
                <a:cs typeface="Meiryo UI" pitchFamily="50" charset="-128"/>
              </a:endParaRPr>
            </a:p>
          </p:txBody>
        </p:sp>
        <p:sp>
          <p:nvSpPr>
            <p:cNvPr id="26" name="Freeform 53"/>
            <p:cNvSpPr>
              <a:spLocks/>
            </p:cNvSpPr>
            <p:nvPr/>
          </p:nvSpPr>
          <p:spPr bwMode="auto">
            <a:xfrm>
              <a:off x="2732" y="2736"/>
              <a:ext cx="20" cy="472"/>
            </a:xfrm>
            <a:custGeom>
              <a:avLst/>
              <a:gdLst>
                <a:gd name="T0" fmla="*/ 20 w 20"/>
                <a:gd name="T1" fmla="*/ 472 h 472"/>
                <a:gd name="T2" fmla="*/ 0 w 20"/>
                <a:gd name="T3" fmla="*/ 468 h 472"/>
                <a:gd name="T4" fmla="*/ 0 w 20"/>
                <a:gd name="T5" fmla="*/ 0 h 472"/>
                <a:gd name="T6" fmla="*/ 20 w 20"/>
                <a:gd name="T7" fmla="*/ 4 h 472"/>
                <a:gd name="T8" fmla="*/ 20 w 20"/>
                <a:gd name="T9" fmla="*/ 472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472">
                  <a:moveTo>
                    <a:pt x="20" y="472"/>
                  </a:moveTo>
                  <a:lnTo>
                    <a:pt x="0" y="468"/>
                  </a:lnTo>
                  <a:lnTo>
                    <a:pt x="0" y="0"/>
                  </a:lnTo>
                  <a:lnTo>
                    <a:pt x="20" y="4"/>
                  </a:lnTo>
                  <a:lnTo>
                    <a:pt x="20" y="472"/>
                  </a:lnTo>
                  <a:close/>
                </a:path>
              </a:pathLst>
            </a:custGeom>
            <a:solidFill>
              <a:srgbClr val="0055AA"/>
            </a:solidFill>
            <a:ln w="0">
              <a:noFill/>
              <a:prstDash val="solid"/>
              <a:round/>
              <a:headEnd/>
              <a:tailEnd/>
            </a:ln>
          </p:spPr>
          <p:txBody>
            <a:bodyPr/>
            <a:lstStyle/>
            <a:p>
              <a:pPr defTabSz="914400" eaLnBrk="0" fontAlgn="base" hangingPunct="0">
                <a:spcBef>
                  <a:spcPct val="0"/>
                </a:spcBef>
                <a:spcAft>
                  <a:spcPct val="0"/>
                </a:spcAft>
              </a:pPr>
              <a:endParaRPr lang="ja-JP" altLang="en-US" sz="2200">
                <a:solidFill>
                  <a:srgbClr val="F04E37"/>
                </a:solidFill>
                <a:latin typeface="Meiryo UI" pitchFamily="50" charset="-128"/>
                <a:ea typeface="Meiryo UI" pitchFamily="50" charset="-128"/>
                <a:cs typeface="Meiryo UI" pitchFamily="50" charset="-128"/>
              </a:endParaRPr>
            </a:p>
          </p:txBody>
        </p:sp>
        <p:sp>
          <p:nvSpPr>
            <p:cNvPr id="27" name="Freeform 54"/>
            <p:cNvSpPr>
              <a:spLocks/>
            </p:cNvSpPr>
            <p:nvPr/>
          </p:nvSpPr>
          <p:spPr bwMode="auto">
            <a:xfrm>
              <a:off x="2866" y="2648"/>
              <a:ext cx="138" cy="600"/>
            </a:xfrm>
            <a:custGeom>
              <a:avLst/>
              <a:gdLst>
                <a:gd name="T0" fmla="*/ 0 w 138"/>
                <a:gd name="T1" fmla="*/ 600 h 600"/>
                <a:gd name="T2" fmla="*/ 138 w 138"/>
                <a:gd name="T3" fmla="*/ 506 h 600"/>
                <a:gd name="T4" fmla="*/ 138 w 138"/>
                <a:gd name="T5" fmla="*/ 0 h 600"/>
                <a:gd name="T6" fmla="*/ 0 w 138"/>
                <a:gd name="T7" fmla="*/ 94 h 600"/>
                <a:gd name="T8" fmla="*/ 0 w 138"/>
                <a:gd name="T9" fmla="*/ 600 h 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600">
                  <a:moveTo>
                    <a:pt x="0" y="600"/>
                  </a:moveTo>
                  <a:lnTo>
                    <a:pt x="138" y="506"/>
                  </a:lnTo>
                  <a:lnTo>
                    <a:pt x="138" y="0"/>
                  </a:lnTo>
                  <a:lnTo>
                    <a:pt x="0" y="94"/>
                  </a:lnTo>
                  <a:lnTo>
                    <a:pt x="0" y="600"/>
                  </a:lnTo>
                  <a:close/>
                </a:path>
              </a:pathLst>
            </a:custGeom>
            <a:solidFill>
              <a:srgbClr val="969696"/>
            </a:solidFill>
            <a:ln w="0">
              <a:noFill/>
              <a:prstDash val="solid"/>
              <a:round/>
              <a:headEnd/>
              <a:tailEnd/>
            </a:ln>
          </p:spPr>
          <p:txBody>
            <a:bodyPr/>
            <a:lstStyle/>
            <a:p>
              <a:pPr defTabSz="914400" eaLnBrk="0" fontAlgn="base" hangingPunct="0">
                <a:spcBef>
                  <a:spcPct val="0"/>
                </a:spcBef>
                <a:spcAft>
                  <a:spcPct val="0"/>
                </a:spcAft>
              </a:pPr>
              <a:endParaRPr lang="ja-JP" altLang="en-US" sz="2200">
                <a:solidFill>
                  <a:srgbClr val="F04E37"/>
                </a:solidFill>
                <a:latin typeface="Meiryo UI" pitchFamily="50" charset="-128"/>
                <a:ea typeface="Meiryo UI" pitchFamily="50" charset="-128"/>
                <a:cs typeface="Meiryo UI" pitchFamily="50" charset="-128"/>
              </a:endParaRPr>
            </a:p>
          </p:txBody>
        </p:sp>
      </p:grpSp>
      <p:cxnSp>
        <p:nvCxnSpPr>
          <p:cNvPr id="28" name="直線コネクタ 121"/>
          <p:cNvCxnSpPr>
            <a:cxnSpLocks/>
            <a:stCxn id="23" idx="1"/>
          </p:cNvCxnSpPr>
          <p:nvPr/>
        </p:nvCxnSpPr>
        <p:spPr>
          <a:xfrm flipH="1" flipV="1">
            <a:off x="7414457" y="3871918"/>
            <a:ext cx="830214" cy="974720"/>
          </a:xfrm>
          <a:prstGeom prst="line">
            <a:avLst/>
          </a:prstGeom>
          <a:ln w="25400">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sp>
        <p:nvSpPr>
          <p:cNvPr id="29" name="正方形/長方形 149"/>
          <p:cNvSpPr>
            <a:spLocks noChangeArrowheads="1"/>
          </p:cNvSpPr>
          <p:nvPr/>
        </p:nvSpPr>
        <p:spPr bwMode="auto">
          <a:xfrm>
            <a:off x="4031480" y="1401763"/>
            <a:ext cx="1371600" cy="914400"/>
          </a:xfrm>
          <a:prstGeom prst="rect">
            <a:avLst/>
          </a:prstGeom>
          <a:solidFill>
            <a:schemeClr val="bg1"/>
          </a:solidFill>
          <a:ln w="9525">
            <a:solidFill>
              <a:schemeClr val="tx1"/>
            </a:solidFill>
            <a:miter lim="800000"/>
            <a:headEnd/>
            <a:tailEnd/>
          </a:ln>
          <a:effectLst>
            <a:outerShdw dist="23000" dir="5400000" rotWithShape="0">
              <a:srgbClr val="808080">
                <a:alpha val="34999"/>
              </a:srgbClr>
            </a:outerShdw>
          </a:effectLst>
        </p:spPr>
        <p:txBody>
          <a:bodyPr tIns="36000" bIns="36000"/>
          <a:lstStyle/>
          <a:p>
            <a:pPr algn="ctr" defTabSz="914400" eaLnBrk="0" fontAlgn="base" hangingPunct="0">
              <a:spcBef>
                <a:spcPct val="0"/>
              </a:spcBef>
              <a:spcAft>
                <a:spcPct val="0"/>
              </a:spcAft>
              <a:defRPr/>
            </a:pPr>
            <a:r>
              <a:rPr kumimoji="1" lang="en-US" altLang="ja-JP" sz="1000" dirty="0">
                <a:solidFill>
                  <a:srgbClr val="000000"/>
                </a:solidFill>
                <a:latin typeface="Meiryo UI" pitchFamily="50" charset="-128"/>
                <a:ea typeface="Meiryo UI" pitchFamily="50" charset="-128"/>
                <a:cs typeface="Meiryo UI" pitchFamily="50" charset="-128"/>
              </a:rPr>
              <a:t>Validating peer node</a:t>
            </a:r>
            <a:endParaRPr kumimoji="1" lang="ja-JP" altLang="en-US" sz="1000" dirty="0">
              <a:solidFill>
                <a:srgbClr val="000000"/>
              </a:solidFill>
              <a:latin typeface="Meiryo UI" pitchFamily="50" charset="-128"/>
              <a:ea typeface="Meiryo UI" pitchFamily="50" charset="-128"/>
              <a:cs typeface="Meiryo UI" pitchFamily="50" charset="-128"/>
            </a:endParaRPr>
          </a:p>
        </p:txBody>
      </p:sp>
      <p:grpSp>
        <p:nvGrpSpPr>
          <p:cNvPr id="30" name="Group 51"/>
          <p:cNvGrpSpPr>
            <a:grpSpLocks/>
          </p:cNvGrpSpPr>
          <p:nvPr/>
        </p:nvGrpSpPr>
        <p:grpSpPr bwMode="auto">
          <a:xfrm>
            <a:off x="4121980" y="1677990"/>
            <a:ext cx="382587" cy="596900"/>
            <a:chOff x="2628" y="2604"/>
            <a:chExt cx="376" cy="644"/>
          </a:xfrm>
        </p:grpSpPr>
        <p:sp>
          <p:nvSpPr>
            <p:cNvPr id="31" name="Freeform 52"/>
            <p:cNvSpPr>
              <a:spLocks/>
            </p:cNvSpPr>
            <p:nvPr/>
          </p:nvSpPr>
          <p:spPr bwMode="auto">
            <a:xfrm>
              <a:off x="2628" y="2604"/>
              <a:ext cx="376" cy="644"/>
            </a:xfrm>
            <a:custGeom>
              <a:avLst/>
              <a:gdLst>
                <a:gd name="T0" fmla="*/ 138 w 376"/>
                <a:gd name="T1" fmla="*/ 0 h 644"/>
                <a:gd name="T2" fmla="*/ 0 w 376"/>
                <a:gd name="T3" fmla="*/ 94 h 644"/>
                <a:gd name="T4" fmla="*/ 0 w 376"/>
                <a:gd name="T5" fmla="*/ 600 h 644"/>
                <a:gd name="T6" fmla="*/ 238 w 376"/>
                <a:gd name="T7" fmla="*/ 644 h 644"/>
                <a:gd name="T8" fmla="*/ 238 w 376"/>
                <a:gd name="T9" fmla="*/ 138 h 644"/>
                <a:gd name="T10" fmla="*/ 376 w 376"/>
                <a:gd name="T11" fmla="*/ 44 h 644"/>
                <a:gd name="T12" fmla="*/ 138 w 376"/>
                <a:gd name="T13" fmla="*/ 0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6" h="644">
                  <a:moveTo>
                    <a:pt x="138" y="0"/>
                  </a:moveTo>
                  <a:lnTo>
                    <a:pt x="0" y="94"/>
                  </a:lnTo>
                  <a:lnTo>
                    <a:pt x="0" y="600"/>
                  </a:lnTo>
                  <a:lnTo>
                    <a:pt x="238" y="644"/>
                  </a:lnTo>
                  <a:lnTo>
                    <a:pt x="238" y="138"/>
                  </a:lnTo>
                  <a:lnTo>
                    <a:pt x="376" y="44"/>
                  </a:lnTo>
                  <a:lnTo>
                    <a:pt x="138" y="0"/>
                  </a:lnTo>
                  <a:close/>
                </a:path>
              </a:pathLst>
            </a:custGeom>
            <a:solidFill>
              <a:srgbClr val="000000"/>
            </a:solidFill>
            <a:ln w="0">
              <a:noFill/>
              <a:prstDash val="solid"/>
              <a:round/>
              <a:headEnd/>
              <a:tailEnd/>
            </a:ln>
          </p:spPr>
          <p:txBody>
            <a:bodyPr/>
            <a:lstStyle/>
            <a:p>
              <a:pPr defTabSz="914400" eaLnBrk="0" fontAlgn="base" hangingPunct="0">
                <a:spcBef>
                  <a:spcPct val="0"/>
                </a:spcBef>
                <a:spcAft>
                  <a:spcPct val="0"/>
                </a:spcAft>
              </a:pPr>
              <a:endParaRPr lang="ja-JP" altLang="en-US" sz="2200">
                <a:solidFill>
                  <a:srgbClr val="F04E37"/>
                </a:solidFill>
                <a:latin typeface="Meiryo UI" pitchFamily="50" charset="-128"/>
                <a:ea typeface="Meiryo UI" pitchFamily="50" charset="-128"/>
                <a:cs typeface="Meiryo UI" pitchFamily="50" charset="-128"/>
              </a:endParaRPr>
            </a:p>
          </p:txBody>
        </p:sp>
        <p:sp>
          <p:nvSpPr>
            <p:cNvPr id="32" name="Freeform 53"/>
            <p:cNvSpPr>
              <a:spLocks/>
            </p:cNvSpPr>
            <p:nvPr/>
          </p:nvSpPr>
          <p:spPr bwMode="auto">
            <a:xfrm>
              <a:off x="2732" y="2736"/>
              <a:ext cx="20" cy="472"/>
            </a:xfrm>
            <a:custGeom>
              <a:avLst/>
              <a:gdLst>
                <a:gd name="T0" fmla="*/ 20 w 20"/>
                <a:gd name="T1" fmla="*/ 472 h 472"/>
                <a:gd name="T2" fmla="*/ 0 w 20"/>
                <a:gd name="T3" fmla="*/ 468 h 472"/>
                <a:gd name="T4" fmla="*/ 0 w 20"/>
                <a:gd name="T5" fmla="*/ 0 h 472"/>
                <a:gd name="T6" fmla="*/ 20 w 20"/>
                <a:gd name="T7" fmla="*/ 4 h 472"/>
                <a:gd name="T8" fmla="*/ 20 w 20"/>
                <a:gd name="T9" fmla="*/ 472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472">
                  <a:moveTo>
                    <a:pt x="20" y="472"/>
                  </a:moveTo>
                  <a:lnTo>
                    <a:pt x="0" y="468"/>
                  </a:lnTo>
                  <a:lnTo>
                    <a:pt x="0" y="0"/>
                  </a:lnTo>
                  <a:lnTo>
                    <a:pt x="20" y="4"/>
                  </a:lnTo>
                  <a:lnTo>
                    <a:pt x="20" y="472"/>
                  </a:lnTo>
                  <a:close/>
                </a:path>
              </a:pathLst>
            </a:custGeom>
            <a:solidFill>
              <a:srgbClr val="0055AA"/>
            </a:solidFill>
            <a:ln w="0">
              <a:noFill/>
              <a:prstDash val="solid"/>
              <a:round/>
              <a:headEnd/>
              <a:tailEnd/>
            </a:ln>
          </p:spPr>
          <p:txBody>
            <a:bodyPr/>
            <a:lstStyle/>
            <a:p>
              <a:pPr defTabSz="914400" eaLnBrk="0" fontAlgn="base" hangingPunct="0">
                <a:spcBef>
                  <a:spcPct val="0"/>
                </a:spcBef>
                <a:spcAft>
                  <a:spcPct val="0"/>
                </a:spcAft>
              </a:pPr>
              <a:endParaRPr lang="ja-JP" altLang="en-US" sz="2200">
                <a:solidFill>
                  <a:srgbClr val="F04E37"/>
                </a:solidFill>
                <a:latin typeface="Meiryo UI" pitchFamily="50" charset="-128"/>
                <a:ea typeface="Meiryo UI" pitchFamily="50" charset="-128"/>
                <a:cs typeface="Meiryo UI" pitchFamily="50" charset="-128"/>
              </a:endParaRPr>
            </a:p>
          </p:txBody>
        </p:sp>
        <p:sp>
          <p:nvSpPr>
            <p:cNvPr id="33" name="Freeform 54"/>
            <p:cNvSpPr>
              <a:spLocks/>
            </p:cNvSpPr>
            <p:nvPr/>
          </p:nvSpPr>
          <p:spPr bwMode="auto">
            <a:xfrm>
              <a:off x="2866" y="2648"/>
              <a:ext cx="138" cy="600"/>
            </a:xfrm>
            <a:custGeom>
              <a:avLst/>
              <a:gdLst>
                <a:gd name="T0" fmla="*/ 0 w 138"/>
                <a:gd name="T1" fmla="*/ 600 h 600"/>
                <a:gd name="T2" fmla="*/ 138 w 138"/>
                <a:gd name="T3" fmla="*/ 506 h 600"/>
                <a:gd name="T4" fmla="*/ 138 w 138"/>
                <a:gd name="T5" fmla="*/ 0 h 600"/>
                <a:gd name="T6" fmla="*/ 0 w 138"/>
                <a:gd name="T7" fmla="*/ 94 h 600"/>
                <a:gd name="T8" fmla="*/ 0 w 138"/>
                <a:gd name="T9" fmla="*/ 600 h 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600">
                  <a:moveTo>
                    <a:pt x="0" y="600"/>
                  </a:moveTo>
                  <a:lnTo>
                    <a:pt x="138" y="506"/>
                  </a:lnTo>
                  <a:lnTo>
                    <a:pt x="138" y="0"/>
                  </a:lnTo>
                  <a:lnTo>
                    <a:pt x="0" y="94"/>
                  </a:lnTo>
                  <a:lnTo>
                    <a:pt x="0" y="600"/>
                  </a:lnTo>
                  <a:close/>
                </a:path>
              </a:pathLst>
            </a:custGeom>
            <a:solidFill>
              <a:srgbClr val="969696"/>
            </a:solidFill>
            <a:ln w="0">
              <a:noFill/>
              <a:prstDash val="solid"/>
              <a:round/>
              <a:headEnd/>
              <a:tailEnd/>
            </a:ln>
          </p:spPr>
          <p:txBody>
            <a:bodyPr/>
            <a:lstStyle/>
            <a:p>
              <a:pPr defTabSz="914400" eaLnBrk="0" fontAlgn="base" hangingPunct="0">
                <a:spcBef>
                  <a:spcPct val="0"/>
                </a:spcBef>
                <a:spcAft>
                  <a:spcPct val="0"/>
                </a:spcAft>
              </a:pPr>
              <a:endParaRPr lang="ja-JP" altLang="en-US" sz="2200">
                <a:solidFill>
                  <a:srgbClr val="F04E37"/>
                </a:solidFill>
                <a:latin typeface="Meiryo UI" pitchFamily="50" charset="-128"/>
                <a:ea typeface="Meiryo UI" pitchFamily="50" charset="-128"/>
                <a:cs typeface="Meiryo UI" pitchFamily="50" charset="-128"/>
              </a:endParaRPr>
            </a:p>
          </p:txBody>
        </p:sp>
      </p:grpSp>
      <p:sp>
        <p:nvSpPr>
          <p:cNvPr id="34" name="正方形/長方形 164"/>
          <p:cNvSpPr>
            <a:spLocks noChangeArrowheads="1"/>
          </p:cNvSpPr>
          <p:nvPr/>
        </p:nvSpPr>
        <p:spPr bwMode="auto">
          <a:xfrm>
            <a:off x="6225405" y="1401763"/>
            <a:ext cx="1371600" cy="914400"/>
          </a:xfrm>
          <a:prstGeom prst="rect">
            <a:avLst/>
          </a:prstGeom>
          <a:solidFill>
            <a:schemeClr val="bg1"/>
          </a:solidFill>
          <a:ln w="9525">
            <a:solidFill>
              <a:schemeClr val="tx1"/>
            </a:solidFill>
            <a:miter lim="800000"/>
            <a:headEnd/>
            <a:tailEnd/>
          </a:ln>
          <a:effectLst>
            <a:outerShdw dist="23000" dir="5400000" rotWithShape="0">
              <a:srgbClr val="808080">
                <a:alpha val="34999"/>
              </a:srgbClr>
            </a:outerShdw>
          </a:effectLst>
        </p:spPr>
        <p:txBody>
          <a:bodyPr tIns="36000" bIns="36000"/>
          <a:lstStyle/>
          <a:p>
            <a:pPr algn="ctr" defTabSz="914400" eaLnBrk="0" fontAlgn="base" hangingPunct="0">
              <a:spcBef>
                <a:spcPct val="0"/>
              </a:spcBef>
              <a:spcAft>
                <a:spcPct val="0"/>
              </a:spcAft>
              <a:defRPr/>
            </a:pPr>
            <a:r>
              <a:rPr kumimoji="1" lang="en-US" altLang="ja-JP" sz="1000" dirty="0">
                <a:solidFill>
                  <a:srgbClr val="000000"/>
                </a:solidFill>
                <a:latin typeface="Meiryo UI" pitchFamily="50" charset="-128"/>
                <a:ea typeface="Meiryo UI" pitchFamily="50" charset="-128"/>
                <a:cs typeface="Meiryo UI" pitchFamily="50" charset="-128"/>
              </a:rPr>
              <a:t>Validating peer node</a:t>
            </a:r>
            <a:endParaRPr kumimoji="1" lang="ja-JP" altLang="en-US" sz="1000" dirty="0">
              <a:solidFill>
                <a:srgbClr val="000000"/>
              </a:solidFill>
              <a:latin typeface="Meiryo UI" pitchFamily="50" charset="-128"/>
              <a:ea typeface="Meiryo UI" pitchFamily="50" charset="-128"/>
              <a:cs typeface="Meiryo UI" pitchFamily="50" charset="-128"/>
            </a:endParaRPr>
          </a:p>
        </p:txBody>
      </p:sp>
      <p:grpSp>
        <p:nvGrpSpPr>
          <p:cNvPr id="35" name="Group 51"/>
          <p:cNvGrpSpPr>
            <a:grpSpLocks/>
          </p:cNvGrpSpPr>
          <p:nvPr/>
        </p:nvGrpSpPr>
        <p:grpSpPr bwMode="auto">
          <a:xfrm>
            <a:off x="7123930" y="1677990"/>
            <a:ext cx="382588" cy="596900"/>
            <a:chOff x="2628" y="2604"/>
            <a:chExt cx="376" cy="644"/>
          </a:xfrm>
        </p:grpSpPr>
        <p:sp>
          <p:nvSpPr>
            <p:cNvPr id="36" name="Freeform 52"/>
            <p:cNvSpPr>
              <a:spLocks/>
            </p:cNvSpPr>
            <p:nvPr/>
          </p:nvSpPr>
          <p:spPr bwMode="auto">
            <a:xfrm>
              <a:off x="2628" y="2604"/>
              <a:ext cx="376" cy="644"/>
            </a:xfrm>
            <a:custGeom>
              <a:avLst/>
              <a:gdLst>
                <a:gd name="T0" fmla="*/ 138 w 376"/>
                <a:gd name="T1" fmla="*/ 0 h 644"/>
                <a:gd name="T2" fmla="*/ 0 w 376"/>
                <a:gd name="T3" fmla="*/ 94 h 644"/>
                <a:gd name="T4" fmla="*/ 0 w 376"/>
                <a:gd name="T5" fmla="*/ 600 h 644"/>
                <a:gd name="T6" fmla="*/ 238 w 376"/>
                <a:gd name="T7" fmla="*/ 644 h 644"/>
                <a:gd name="T8" fmla="*/ 238 w 376"/>
                <a:gd name="T9" fmla="*/ 138 h 644"/>
                <a:gd name="T10" fmla="*/ 376 w 376"/>
                <a:gd name="T11" fmla="*/ 44 h 644"/>
                <a:gd name="T12" fmla="*/ 138 w 376"/>
                <a:gd name="T13" fmla="*/ 0 h 6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6" h="644">
                  <a:moveTo>
                    <a:pt x="138" y="0"/>
                  </a:moveTo>
                  <a:lnTo>
                    <a:pt x="0" y="94"/>
                  </a:lnTo>
                  <a:lnTo>
                    <a:pt x="0" y="600"/>
                  </a:lnTo>
                  <a:lnTo>
                    <a:pt x="238" y="644"/>
                  </a:lnTo>
                  <a:lnTo>
                    <a:pt x="238" y="138"/>
                  </a:lnTo>
                  <a:lnTo>
                    <a:pt x="376" y="44"/>
                  </a:lnTo>
                  <a:lnTo>
                    <a:pt x="138" y="0"/>
                  </a:lnTo>
                  <a:close/>
                </a:path>
              </a:pathLst>
            </a:custGeom>
            <a:solidFill>
              <a:srgbClr val="000000"/>
            </a:solidFill>
            <a:ln w="0">
              <a:noFill/>
              <a:prstDash val="solid"/>
              <a:round/>
              <a:headEnd/>
              <a:tailEnd/>
            </a:ln>
          </p:spPr>
          <p:txBody>
            <a:bodyPr/>
            <a:lstStyle/>
            <a:p>
              <a:pPr defTabSz="914400" eaLnBrk="0" fontAlgn="base" hangingPunct="0">
                <a:spcBef>
                  <a:spcPct val="0"/>
                </a:spcBef>
                <a:spcAft>
                  <a:spcPct val="0"/>
                </a:spcAft>
              </a:pPr>
              <a:endParaRPr lang="ja-JP" altLang="en-US" sz="2200">
                <a:solidFill>
                  <a:srgbClr val="F04E37"/>
                </a:solidFill>
                <a:latin typeface="Meiryo UI" pitchFamily="50" charset="-128"/>
                <a:ea typeface="Meiryo UI" pitchFamily="50" charset="-128"/>
                <a:cs typeface="Meiryo UI" pitchFamily="50" charset="-128"/>
              </a:endParaRPr>
            </a:p>
          </p:txBody>
        </p:sp>
        <p:sp>
          <p:nvSpPr>
            <p:cNvPr id="37" name="Freeform 53"/>
            <p:cNvSpPr>
              <a:spLocks/>
            </p:cNvSpPr>
            <p:nvPr/>
          </p:nvSpPr>
          <p:spPr bwMode="auto">
            <a:xfrm>
              <a:off x="2732" y="2736"/>
              <a:ext cx="20" cy="472"/>
            </a:xfrm>
            <a:custGeom>
              <a:avLst/>
              <a:gdLst>
                <a:gd name="T0" fmla="*/ 20 w 20"/>
                <a:gd name="T1" fmla="*/ 472 h 472"/>
                <a:gd name="T2" fmla="*/ 0 w 20"/>
                <a:gd name="T3" fmla="*/ 468 h 472"/>
                <a:gd name="T4" fmla="*/ 0 w 20"/>
                <a:gd name="T5" fmla="*/ 0 h 472"/>
                <a:gd name="T6" fmla="*/ 20 w 20"/>
                <a:gd name="T7" fmla="*/ 4 h 472"/>
                <a:gd name="T8" fmla="*/ 20 w 20"/>
                <a:gd name="T9" fmla="*/ 472 h 4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472">
                  <a:moveTo>
                    <a:pt x="20" y="472"/>
                  </a:moveTo>
                  <a:lnTo>
                    <a:pt x="0" y="468"/>
                  </a:lnTo>
                  <a:lnTo>
                    <a:pt x="0" y="0"/>
                  </a:lnTo>
                  <a:lnTo>
                    <a:pt x="20" y="4"/>
                  </a:lnTo>
                  <a:lnTo>
                    <a:pt x="20" y="472"/>
                  </a:lnTo>
                  <a:close/>
                </a:path>
              </a:pathLst>
            </a:custGeom>
            <a:solidFill>
              <a:srgbClr val="0055AA"/>
            </a:solidFill>
            <a:ln w="0">
              <a:noFill/>
              <a:prstDash val="solid"/>
              <a:round/>
              <a:headEnd/>
              <a:tailEnd/>
            </a:ln>
          </p:spPr>
          <p:txBody>
            <a:bodyPr/>
            <a:lstStyle/>
            <a:p>
              <a:pPr defTabSz="914400" eaLnBrk="0" fontAlgn="base" hangingPunct="0">
                <a:spcBef>
                  <a:spcPct val="0"/>
                </a:spcBef>
                <a:spcAft>
                  <a:spcPct val="0"/>
                </a:spcAft>
              </a:pPr>
              <a:endParaRPr lang="ja-JP" altLang="en-US" sz="2200">
                <a:solidFill>
                  <a:srgbClr val="F04E37"/>
                </a:solidFill>
                <a:latin typeface="Meiryo UI" pitchFamily="50" charset="-128"/>
                <a:ea typeface="Meiryo UI" pitchFamily="50" charset="-128"/>
                <a:cs typeface="Meiryo UI" pitchFamily="50" charset="-128"/>
              </a:endParaRPr>
            </a:p>
          </p:txBody>
        </p:sp>
        <p:sp>
          <p:nvSpPr>
            <p:cNvPr id="38" name="Freeform 54"/>
            <p:cNvSpPr>
              <a:spLocks/>
            </p:cNvSpPr>
            <p:nvPr/>
          </p:nvSpPr>
          <p:spPr bwMode="auto">
            <a:xfrm>
              <a:off x="2866" y="2648"/>
              <a:ext cx="138" cy="600"/>
            </a:xfrm>
            <a:custGeom>
              <a:avLst/>
              <a:gdLst>
                <a:gd name="T0" fmla="*/ 0 w 138"/>
                <a:gd name="T1" fmla="*/ 600 h 600"/>
                <a:gd name="T2" fmla="*/ 138 w 138"/>
                <a:gd name="T3" fmla="*/ 506 h 600"/>
                <a:gd name="T4" fmla="*/ 138 w 138"/>
                <a:gd name="T5" fmla="*/ 0 h 600"/>
                <a:gd name="T6" fmla="*/ 0 w 138"/>
                <a:gd name="T7" fmla="*/ 94 h 600"/>
                <a:gd name="T8" fmla="*/ 0 w 138"/>
                <a:gd name="T9" fmla="*/ 600 h 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8" h="600">
                  <a:moveTo>
                    <a:pt x="0" y="600"/>
                  </a:moveTo>
                  <a:lnTo>
                    <a:pt x="138" y="506"/>
                  </a:lnTo>
                  <a:lnTo>
                    <a:pt x="138" y="0"/>
                  </a:lnTo>
                  <a:lnTo>
                    <a:pt x="0" y="94"/>
                  </a:lnTo>
                  <a:lnTo>
                    <a:pt x="0" y="600"/>
                  </a:lnTo>
                  <a:close/>
                </a:path>
              </a:pathLst>
            </a:custGeom>
            <a:solidFill>
              <a:srgbClr val="969696"/>
            </a:solidFill>
            <a:ln w="0">
              <a:noFill/>
              <a:prstDash val="solid"/>
              <a:round/>
              <a:headEnd/>
              <a:tailEnd/>
            </a:ln>
          </p:spPr>
          <p:txBody>
            <a:bodyPr/>
            <a:lstStyle/>
            <a:p>
              <a:pPr defTabSz="914400" eaLnBrk="0" fontAlgn="base" hangingPunct="0">
                <a:spcBef>
                  <a:spcPct val="0"/>
                </a:spcBef>
                <a:spcAft>
                  <a:spcPct val="0"/>
                </a:spcAft>
              </a:pPr>
              <a:endParaRPr lang="ja-JP" altLang="en-US" sz="2200">
                <a:solidFill>
                  <a:srgbClr val="F04E37"/>
                </a:solidFill>
                <a:latin typeface="Meiryo UI" pitchFamily="50" charset="-128"/>
                <a:ea typeface="Meiryo UI" pitchFamily="50" charset="-128"/>
                <a:cs typeface="Meiryo UI" pitchFamily="50" charset="-128"/>
              </a:endParaRPr>
            </a:p>
          </p:txBody>
        </p:sp>
      </p:grpSp>
      <p:cxnSp>
        <p:nvCxnSpPr>
          <p:cNvPr id="39" name="直線コネクタ 185"/>
          <p:cNvCxnSpPr/>
          <p:nvPr/>
        </p:nvCxnSpPr>
        <p:spPr>
          <a:xfrm flipH="1" flipV="1">
            <a:off x="4945880" y="2168528"/>
            <a:ext cx="273050" cy="422275"/>
          </a:xfrm>
          <a:prstGeom prst="line">
            <a:avLst/>
          </a:prstGeom>
          <a:ln w="25400">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0" name="直線コネクタ 186"/>
          <p:cNvCxnSpPr>
            <a:stCxn id="16" idx="0"/>
          </p:cNvCxnSpPr>
          <p:nvPr/>
        </p:nvCxnSpPr>
        <p:spPr>
          <a:xfrm flipV="1">
            <a:off x="6500048" y="2070565"/>
            <a:ext cx="182560" cy="422274"/>
          </a:xfrm>
          <a:prstGeom prst="line">
            <a:avLst/>
          </a:prstGeom>
          <a:ln w="25400">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41" name="図形グループ 299"/>
          <p:cNvGrpSpPr>
            <a:grpSpLocks/>
          </p:cNvGrpSpPr>
          <p:nvPr/>
        </p:nvGrpSpPr>
        <p:grpSpPr bwMode="auto">
          <a:xfrm>
            <a:off x="4641080" y="3140076"/>
            <a:ext cx="762000" cy="914400"/>
            <a:chOff x="1005879" y="1508781"/>
            <a:chExt cx="1021069" cy="1225282"/>
          </a:xfrm>
        </p:grpSpPr>
        <p:sp>
          <p:nvSpPr>
            <p:cNvPr id="42" name="メモ 125"/>
            <p:cNvSpPr/>
            <p:nvPr/>
          </p:nvSpPr>
          <p:spPr>
            <a:xfrm flipV="1">
              <a:off x="1005879" y="1508781"/>
              <a:ext cx="1021069" cy="1225282"/>
            </a:xfrm>
            <a:prstGeom prst="foldedCorner">
              <a:avLst>
                <a:gd name="adj" fmla="val 25581"/>
              </a:avLst>
            </a:prstGeom>
            <a:solidFill>
              <a:schemeClr val="bg1"/>
            </a:solidFill>
            <a:ln w="25400">
              <a:solidFill>
                <a:schemeClr val="tx1">
                  <a:alpha val="2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kumimoji="1" lang="ja-JP" altLang="en-US" sz="2200">
                <a:solidFill>
                  <a:srgbClr val="FFFFFF"/>
                </a:solidFill>
                <a:latin typeface="Meiryo UI" pitchFamily="50" charset="-128"/>
                <a:ea typeface="Meiryo UI" pitchFamily="50" charset="-128"/>
                <a:cs typeface="Meiryo UI" pitchFamily="50" charset="-128"/>
              </a:endParaRPr>
            </a:p>
          </p:txBody>
        </p:sp>
        <p:cxnSp>
          <p:nvCxnSpPr>
            <p:cNvPr id="43" name="直線コネクタ 127"/>
            <p:cNvCxnSpPr/>
            <p:nvPr/>
          </p:nvCxnSpPr>
          <p:spPr>
            <a:xfrm>
              <a:off x="1107986" y="1900191"/>
              <a:ext cx="816855" cy="0"/>
            </a:xfrm>
            <a:prstGeom prst="line">
              <a:avLst/>
            </a:prstGeom>
            <a:ln>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直線コネクタ 128"/>
            <p:cNvCxnSpPr/>
            <p:nvPr/>
          </p:nvCxnSpPr>
          <p:spPr>
            <a:xfrm>
              <a:off x="1107986" y="2110785"/>
              <a:ext cx="816855" cy="0"/>
            </a:xfrm>
            <a:prstGeom prst="line">
              <a:avLst/>
            </a:prstGeom>
            <a:ln>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直線コネクタ 129"/>
            <p:cNvCxnSpPr/>
            <p:nvPr/>
          </p:nvCxnSpPr>
          <p:spPr>
            <a:xfrm>
              <a:off x="1107986" y="2321381"/>
              <a:ext cx="816855" cy="0"/>
            </a:xfrm>
            <a:prstGeom prst="line">
              <a:avLst/>
            </a:prstGeom>
            <a:ln>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直線コネクタ 131"/>
            <p:cNvCxnSpPr/>
            <p:nvPr/>
          </p:nvCxnSpPr>
          <p:spPr>
            <a:xfrm>
              <a:off x="1107986" y="2529849"/>
              <a:ext cx="816855" cy="0"/>
            </a:xfrm>
            <a:prstGeom prst="line">
              <a:avLst/>
            </a:prstGeom>
            <a:ln>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直線コネクタ 132"/>
            <p:cNvCxnSpPr/>
            <p:nvPr/>
          </p:nvCxnSpPr>
          <p:spPr>
            <a:xfrm>
              <a:off x="1097350" y="1691722"/>
              <a:ext cx="548825" cy="0"/>
            </a:xfrm>
            <a:prstGeom prst="line">
              <a:avLst/>
            </a:prstGeom>
            <a:ln>
              <a:solidFill>
                <a:schemeClr val="tx1">
                  <a:alpha val="2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8" name="図形グループ 2"/>
          <p:cNvGrpSpPr>
            <a:grpSpLocks/>
          </p:cNvGrpSpPr>
          <p:nvPr/>
        </p:nvGrpSpPr>
        <p:grpSpPr bwMode="auto">
          <a:xfrm>
            <a:off x="6042855" y="3140084"/>
            <a:ext cx="947737" cy="1004887"/>
            <a:chOff x="-545429" y="4526268"/>
            <a:chExt cx="1551308" cy="1645902"/>
          </a:xfrm>
        </p:grpSpPr>
        <p:sp>
          <p:nvSpPr>
            <p:cNvPr id="49" name="Vertical Scroll 16"/>
            <p:cNvSpPr/>
            <p:nvPr/>
          </p:nvSpPr>
          <p:spPr bwMode="auto">
            <a:xfrm>
              <a:off x="-545429" y="4526268"/>
              <a:ext cx="1275866" cy="1279280"/>
            </a:xfrm>
            <a:prstGeom prst="verticalScroll">
              <a:avLst>
                <a:gd name="adj" fmla="val 9978"/>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eaLnBrk="0" fontAlgn="base" hangingPunct="0">
                <a:spcBef>
                  <a:spcPct val="0"/>
                </a:spcBef>
                <a:spcAft>
                  <a:spcPct val="0"/>
                </a:spcAft>
                <a:buClr>
                  <a:srgbClr val="000000"/>
                </a:buClr>
                <a:buSzPct val="100000"/>
                <a:buFont typeface="Times New Roman" charset="0"/>
                <a:buNone/>
                <a:defRPr/>
              </a:pPr>
              <a:endParaRPr lang="en-GB" altLang="ja-JP" sz="900" dirty="0">
                <a:solidFill>
                  <a:srgbClr val="000000"/>
                </a:solidFill>
                <a:latin typeface="Meiryo UI" pitchFamily="50" charset="-128"/>
                <a:ea typeface="Meiryo UI" pitchFamily="50" charset="-128"/>
                <a:cs typeface="Meiryo UI" pitchFamily="50" charset="-128"/>
              </a:endParaRPr>
            </a:p>
          </p:txBody>
        </p:sp>
        <p:sp>
          <p:nvSpPr>
            <p:cNvPr id="50" name="Vertical Scroll 16"/>
            <p:cNvSpPr/>
            <p:nvPr/>
          </p:nvSpPr>
          <p:spPr bwMode="auto">
            <a:xfrm>
              <a:off x="-407709" y="4708279"/>
              <a:ext cx="1275868" cy="1281879"/>
            </a:xfrm>
            <a:prstGeom prst="verticalScroll">
              <a:avLst>
                <a:gd name="adj" fmla="val 9978"/>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eaLnBrk="0" fontAlgn="base" hangingPunct="0">
                <a:spcBef>
                  <a:spcPct val="0"/>
                </a:spcBef>
                <a:spcAft>
                  <a:spcPct val="0"/>
                </a:spcAft>
                <a:buClr>
                  <a:srgbClr val="000000"/>
                </a:buClr>
                <a:buSzPct val="100000"/>
                <a:buFont typeface="Times New Roman" charset="0"/>
                <a:buNone/>
                <a:defRPr/>
              </a:pPr>
              <a:endParaRPr lang="en-GB" altLang="ja-JP" sz="900" dirty="0">
                <a:solidFill>
                  <a:srgbClr val="000000"/>
                </a:solidFill>
                <a:latin typeface="Meiryo UI" pitchFamily="50" charset="-128"/>
                <a:ea typeface="Meiryo UI" pitchFamily="50" charset="-128"/>
                <a:cs typeface="Meiryo UI" pitchFamily="50" charset="-128"/>
              </a:endParaRPr>
            </a:p>
          </p:txBody>
        </p:sp>
        <p:sp>
          <p:nvSpPr>
            <p:cNvPr id="51" name="Vertical Scroll 16"/>
            <p:cNvSpPr/>
            <p:nvPr/>
          </p:nvSpPr>
          <p:spPr bwMode="auto">
            <a:xfrm>
              <a:off x="-269987" y="4892890"/>
              <a:ext cx="1275866" cy="1279280"/>
            </a:xfrm>
            <a:prstGeom prst="verticalScroll">
              <a:avLst>
                <a:gd name="adj" fmla="val 9978"/>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eaLnBrk="0" fontAlgn="base" hangingPunct="0">
                <a:spcBef>
                  <a:spcPct val="0"/>
                </a:spcBef>
                <a:spcAft>
                  <a:spcPct val="0"/>
                </a:spcAft>
                <a:buClr>
                  <a:srgbClr val="000000"/>
                </a:buClr>
                <a:buSzPct val="100000"/>
                <a:buFont typeface="Times New Roman" charset="0"/>
                <a:buNone/>
                <a:defRPr/>
              </a:pPr>
              <a:endParaRPr lang="en-GB" altLang="ja-JP" sz="900" dirty="0">
                <a:solidFill>
                  <a:srgbClr val="000000"/>
                </a:solidFill>
                <a:latin typeface="Meiryo UI" pitchFamily="50" charset="-128"/>
                <a:ea typeface="Meiryo UI" pitchFamily="50" charset="-128"/>
                <a:cs typeface="Meiryo UI" pitchFamily="50" charset="-128"/>
              </a:endParaRPr>
            </a:p>
          </p:txBody>
        </p:sp>
      </p:grpSp>
      <p:grpSp>
        <p:nvGrpSpPr>
          <p:cNvPr id="52" name="図形グループ 4"/>
          <p:cNvGrpSpPr>
            <a:grpSpLocks/>
          </p:cNvGrpSpPr>
          <p:nvPr/>
        </p:nvGrpSpPr>
        <p:grpSpPr bwMode="auto">
          <a:xfrm>
            <a:off x="4579180" y="1768476"/>
            <a:ext cx="731837" cy="400051"/>
            <a:chOff x="3383293" y="1874537"/>
            <a:chExt cx="731837" cy="400050"/>
          </a:xfrm>
        </p:grpSpPr>
        <p:sp>
          <p:nvSpPr>
            <p:cNvPr id="53" name="正方形/長方形 176"/>
            <p:cNvSpPr/>
            <p:nvPr/>
          </p:nvSpPr>
          <p:spPr bwMode="auto">
            <a:xfrm>
              <a:off x="3383293" y="1874537"/>
              <a:ext cx="731837" cy="400050"/>
            </a:xfrm>
            <a:prstGeom prst="rect">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tIns="36000" bIns="36000"/>
            <a:lstStyle/>
            <a:p>
              <a:pPr algn="ctr" defTabSz="914400" eaLnBrk="0" fontAlgn="base" hangingPunct="0">
                <a:spcBef>
                  <a:spcPct val="0"/>
                </a:spcBef>
                <a:spcAft>
                  <a:spcPct val="0"/>
                </a:spcAft>
                <a:defRPr/>
              </a:pPr>
              <a:endParaRPr kumimoji="1" lang="ja-JP" altLang="en-US" sz="1400" dirty="0">
                <a:solidFill>
                  <a:srgbClr val="000000"/>
                </a:solidFill>
                <a:latin typeface="Meiryo UI" pitchFamily="50" charset="-128"/>
                <a:ea typeface="Meiryo UI" pitchFamily="50" charset="-128"/>
                <a:cs typeface="Meiryo UI" pitchFamily="50" charset="-128"/>
              </a:endParaRPr>
            </a:p>
          </p:txBody>
        </p:sp>
        <p:grpSp>
          <p:nvGrpSpPr>
            <p:cNvPr id="56" name="図形グループ 3"/>
            <p:cNvGrpSpPr>
              <a:grpSpLocks/>
            </p:cNvGrpSpPr>
            <p:nvPr/>
          </p:nvGrpSpPr>
          <p:grpSpPr bwMode="auto">
            <a:xfrm>
              <a:off x="3463464" y="1929040"/>
              <a:ext cx="571494" cy="291044"/>
              <a:chOff x="-114249" y="2203357"/>
              <a:chExt cx="571494" cy="291044"/>
            </a:xfrm>
          </p:grpSpPr>
          <p:grpSp>
            <p:nvGrpSpPr>
              <p:cNvPr id="57" name="図形グループ 299"/>
              <p:cNvGrpSpPr>
                <a:grpSpLocks/>
              </p:cNvGrpSpPr>
              <p:nvPr/>
            </p:nvGrpSpPr>
            <p:grpSpPr bwMode="auto">
              <a:xfrm>
                <a:off x="-114249" y="2211721"/>
                <a:ext cx="228497" cy="274317"/>
                <a:chOff x="1005879" y="1508781"/>
                <a:chExt cx="1021069" cy="1225282"/>
              </a:xfrm>
            </p:grpSpPr>
            <p:sp>
              <p:nvSpPr>
                <p:cNvPr id="62" name="メモ 195"/>
                <p:cNvSpPr/>
                <p:nvPr/>
              </p:nvSpPr>
              <p:spPr>
                <a:xfrm flipV="1">
                  <a:off x="1009414" y="1433607"/>
                  <a:ext cx="1092469" cy="1375621"/>
                </a:xfrm>
                <a:prstGeom prst="foldedCorner">
                  <a:avLst>
                    <a:gd name="adj" fmla="val 25581"/>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kumimoji="1" lang="ja-JP" altLang="en-US" sz="2200">
                    <a:solidFill>
                      <a:srgbClr val="FFFFFF"/>
                    </a:solidFill>
                    <a:latin typeface="Meiryo UI" pitchFamily="50" charset="-128"/>
                    <a:ea typeface="Meiryo UI" pitchFamily="50" charset="-128"/>
                    <a:cs typeface="Meiryo UI" pitchFamily="50" charset="-128"/>
                  </a:endParaRPr>
                </a:p>
              </p:txBody>
            </p:sp>
            <p:cxnSp>
              <p:nvCxnSpPr>
                <p:cNvPr id="63" name="直線コネクタ 196"/>
                <p:cNvCxnSpPr/>
                <p:nvPr/>
              </p:nvCxnSpPr>
              <p:spPr>
                <a:xfrm>
                  <a:off x="1179669" y="1901602"/>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直線コネクタ 197"/>
                <p:cNvCxnSpPr/>
                <p:nvPr/>
              </p:nvCxnSpPr>
              <p:spPr>
                <a:xfrm>
                  <a:off x="1179669" y="2107238"/>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5" name="直線コネクタ 198"/>
                <p:cNvCxnSpPr/>
                <p:nvPr/>
              </p:nvCxnSpPr>
              <p:spPr>
                <a:xfrm>
                  <a:off x="1179669" y="2319963"/>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6" name="直線コネクタ 199"/>
                <p:cNvCxnSpPr/>
                <p:nvPr/>
              </p:nvCxnSpPr>
              <p:spPr>
                <a:xfrm>
                  <a:off x="1179669" y="2532688"/>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直線コネクタ 200"/>
                <p:cNvCxnSpPr/>
                <p:nvPr/>
              </p:nvCxnSpPr>
              <p:spPr>
                <a:xfrm>
                  <a:off x="1172577" y="1688877"/>
                  <a:ext cx="546232"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8" name="図形グループ 201"/>
              <p:cNvGrpSpPr>
                <a:grpSpLocks/>
              </p:cNvGrpSpPr>
              <p:nvPr/>
            </p:nvGrpSpPr>
            <p:grpSpPr bwMode="auto">
              <a:xfrm>
                <a:off x="182928" y="2203357"/>
                <a:ext cx="274317" cy="291044"/>
                <a:chOff x="-545429" y="4526268"/>
                <a:chExt cx="1551308" cy="1645902"/>
              </a:xfrm>
            </p:grpSpPr>
            <p:sp>
              <p:nvSpPr>
                <p:cNvPr id="59" name="Vertical Scroll 16"/>
                <p:cNvSpPr/>
                <p:nvPr/>
              </p:nvSpPr>
              <p:spPr bwMode="auto">
                <a:xfrm>
                  <a:off x="-542731" y="4523282"/>
                  <a:ext cx="1274816" cy="1283790"/>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eaLnBrk="0" fontAlgn="base" hangingPunct="0">
                    <a:spcBef>
                      <a:spcPct val="0"/>
                    </a:spcBef>
                    <a:spcAft>
                      <a:spcPct val="0"/>
                    </a:spcAft>
                    <a:buClr>
                      <a:srgbClr val="000000"/>
                    </a:buClr>
                    <a:buSzPct val="100000"/>
                    <a:buFont typeface="Times New Roman" charset="0"/>
                    <a:buNone/>
                    <a:defRPr/>
                  </a:pPr>
                  <a:endParaRPr lang="en-GB" altLang="ja-JP" sz="900" dirty="0">
                    <a:solidFill>
                      <a:srgbClr val="000000"/>
                    </a:solidFill>
                    <a:latin typeface="Meiryo UI" pitchFamily="50" charset="-128"/>
                    <a:ea typeface="Meiryo UI" pitchFamily="50" charset="-128"/>
                    <a:cs typeface="Meiryo UI" pitchFamily="50" charset="-128"/>
                  </a:endParaRPr>
                </a:p>
              </p:txBody>
            </p:sp>
            <p:sp>
              <p:nvSpPr>
                <p:cNvPr id="60" name="Vertical Scroll 16"/>
                <p:cNvSpPr/>
                <p:nvPr/>
              </p:nvSpPr>
              <p:spPr bwMode="auto">
                <a:xfrm>
                  <a:off x="-408071" y="4702834"/>
                  <a:ext cx="1274816" cy="1292771"/>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eaLnBrk="0" fontAlgn="base" hangingPunct="0">
                    <a:spcBef>
                      <a:spcPct val="0"/>
                    </a:spcBef>
                    <a:spcAft>
                      <a:spcPct val="0"/>
                    </a:spcAft>
                    <a:buClr>
                      <a:srgbClr val="000000"/>
                    </a:buClr>
                    <a:buSzPct val="100000"/>
                    <a:buFont typeface="Times New Roman" charset="0"/>
                    <a:buNone/>
                    <a:defRPr/>
                  </a:pPr>
                  <a:endParaRPr lang="en-GB" altLang="ja-JP" sz="900" dirty="0">
                    <a:solidFill>
                      <a:srgbClr val="000000"/>
                    </a:solidFill>
                    <a:latin typeface="Meiryo UI" pitchFamily="50" charset="-128"/>
                    <a:ea typeface="Meiryo UI" pitchFamily="50" charset="-128"/>
                    <a:cs typeface="Meiryo UI" pitchFamily="50" charset="-128"/>
                  </a:endParaRPr>
                </a:p>
              </p:txBody>
            </p:sp>
            <p:sp>
              <p:nvSpPr>
                <p:cNvPr id="61" name="Vertical Scroll 16"/>
                <p:cNvSpPr/>
                <p:nvPr/>
              </p:nvSpPr>
              <p:spPr bwMode="auto">
                <a:xfrm>
                  <a:off x="-273404" y="4891360"/>
                  <a:ext cx="1274816" cy="1283796"/>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eaLnBrk="0" fontAlgn="base" hangingPunct="0">
                    <a:spcBef>
                      <a:spcPct val="0"/>
                    </a:spcBef>
                    <a:spcAft>
                      <a:spcPct val="0"/>
                    </a:spcAft>
                    <a:buClr>
                      <a:srgbClr val="000000"/>
                    </a:buClr>
                    <a:buSzPct val="100000"/>
                    <a:buFont typeface="Times New Roman" charset="0"/>
                    <a:buNone/>
                    <a:defRPr/>
                  </a:pPr>
                  <a:endParaRPr lang="en-GB" altLang="ja-JP" sz="900" dirty="0">
                    <a:solidFill>
                      <a:srgbClr val="000000"/>
                    </a:solidFill>
                    <a:latin typeface="Meiryo UI" pitchFamily="50" charset="-128"/>
                    <a:ea typeface="Meiryo UI" pitchFamily="50" charset="-128"/>
                    <a:cs typeface="Meiryo UI" pitchFamily="50" charset="-128"/>
                  </a:endParaRPr>
                </a:p>
              </p:txBody>
            </p:sp>
          </p:grpSp>
        </p:grpSp>
      </p:grpSp>
      <p:grpSp>
        <p:nvGrpSpPr>
          <p:cNvPr id="68" name="図形グループ 206"/>
          <p:cNvGrpSpPr>
            <a:grpSpLocks/>
          </p:cNvGrpSpPr>
          <p:nvPr/>
        </p:nvGrpSpPr>
        <p:grpSpPr bwMode="auto">
          <a:xfrm>
            <a:off x="6317480" y="1768476"/>
            <a:ext cx="731838" cy="400051"/>
            <a:chOff x="3383293" y="1874537"/>
            <a:chExt cx="731837" cy="400050"/>
          </a:xfrm>
        </p:grpSpPr>
        <p:sp>
          <p:nvSpPr>
            <p:cNvPr id="69" name="正方形/長方形 207"/>
            <p:cNvSpPr/>
            <p:nvPr/>
          </p:nvSpPr>
          <p:spPr bwMode="auto">
            <a:xfrm>
              <a:off x="3383293" y="1874537"/>
              <a:ext cx="731837" cy="400050"/>
            </a:xfrm>
            <a:prstGeom prst="rect">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tIns="36000" bIns="36000"/>
            <a:lstStyle/>
            <a:p>
              <a:pPr algn="ctr" defTabSz="914400" eaLnBrk="0" fontAlgn="base" hangingPunct="0">
                <a:spcBef>
                  <a:spcPct val="0"/>
                </a:spcBef>
                <a:spcAft>
                  <a:spcPct val="0"/>
                </a:spcAft>
                <a:defRPr/>
              </a:pPr>
              <a:endParaRPr kumimoji="1" lang="ja-JP" altLang="en-US" sz="1400" dirty="0">
                <a:solidFill>
                  <a:srgbClr val="000000"/>
                </a:solidFill>
                <a:latin typeface="Meiryo UI" pitchFamily="50" charset="-128"/>
                <a:ea typeface="Meiryo UI" pitchFamily="50" charset="-128"/>
                <a:cs typeface="Meiryo UI" pitchFamily="50" charset="-128"/>
              </a:endParaRPr>
            </a:p>
          </p:txBody>
        </p:sp>
        <p:grpSp>
          <p:nvGrpSpPr>
            <p:cNvPr id="70" name="図形グループ 208"/>
            <p:cNvGrpSpPr>
              <a:grpSpLocks/>
            </p:cNvGrpSpPr>
            <p:nvPr/>
          </p:nvGrpSpPr>
          <p:grpSpPr bwMode="auto">
            <a:xfrm>
              <a:off x="3463464" y="1929040"/>
              <a:ext cx="571494" cy="291044"/>
              <a:chOff x="-114249" y="2203357"/>
              <a:chExt cx="571494" cy="291044"/>
            </a:xfrm>
          </p:grpSpPr>
          <p:grpSp>
            <p:nvGrpSpPr>
              <p:cNvPr id="71" name="図形グループ 299"/>
              <p:cNvGrpSpPr>
                <a:grpSpLocks/>
              </p:cNvGrpSpPr>
              <p:nvPr/>
            </p:nvGrpSpPr>
            <p:grpSpPr bwMode="auto">
              <a:xfrm>
                <a:off x="-114249" y="2211721"/>
                <a:ext cx="228497" cy="274317"/>
                <a:chOff x="1005879" y="1508781"/>
                <a:chExt cx="1021069" cy="1225282"/>
              </a:xfrm>
            </p:grpSpPr>
            <p:sp>
              <p:nvSpPr>
                <p:cNvPr id="76" name="メモ 214"/>
                <p:cNvSpPr/>
                <p:nvPr/>
              </p:nvSpPr>
              <p:spPr>
                <a:xfrm flipV="1">
                  <a:off x="1009418" y="1433607"/>
                  <a:ext cx="1092469" cy="1375621"/>
                </a:xfrm>
                <a:prstGeom prst="foldedCorner">
                  <a:avLst>
                    <a:gd name="adj" fmla="val 25581"/>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kumimoji="1" lang="ja-JP" altLang="en-US" sz="2200">
                    <a:solidFill>
                      <a:srgbClr val="FFFFFF"/>
                    </a:solidFill>
                    <a:latin typeface="Meiryo UI" pitchFamily="50" charset="-128"/>
                    <a:ea typeface="Meiryo UI" pitchFamily="50" charset="-128"/>
                    <a:cs typeface="Meiryo UI" pitchFamily="50" charset="-128"/>
                  </a:endParaRPr>
                </a:p>
              </p:txBody>
            </p:sp>
            <p:cxnSp>
              <p:nvCxnSpPr>
                <p:cNvPr id="77" name="直線コネクタ 215"/>
                <p:cNvCxnSpPr/>
                <p:nvPr/>
              </p:nvCxnSpPr>
              <p:spPr>
                <a:xfrm>
                  <a:off x="1179673" y="1901602"/>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直線コネクタ 216"/>
                <p:cNvCxnSpPr/>
                <p:nvPr/>
              </p:nvCxnSpPr>
              <p:spPr>
                <a:xfrm>
                  <a:off x="1179673" y="2107238"/>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直線コネクタ 217"/>
                <p:cNvCxnSpPr/>
                <p:nvPr/>
              </p:nvCxnSpPr>
              <p:spPr>
                <a:xfrm>
                  <a:off x="1179673" y="2319963"/>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直線コネクタ 218"/>
                <p:cNvCxnSpPr/>
                <p:nvPr/>
              </p:nvCxnSpPr>
              <p:spPr>
                <a:xfrm>
                  <a:off x="1179673" y="2532688"/>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直線コネクタ 219"/>
                <p:cNvCxnSpPr/>
                <p:nvPr/>
              </p:nvCxnSpPr>
              <p:spPr>
                <a:xfrm>
                  <a:off x="1172577" y="1688877"/>
                  <a:ext cx="546237"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72" name="図形グループ 210"/>
              <p:cNvGrpSpPr>
                <a:grpSpLocks/>
              </p:cNvGrpSpPr>
              <p:nvPr/>
            </p:nvGrpSpPr>
            <p:grpSpPr bwMode="auto">
              <a:xfrm>
                <a:off x="182928" y="2203357"/>
                <a:ext cx="274317" cy="291044"/>
                <a:chOff x="-545429" y="4526268"/>
                <a:chExt cx="1551308" cy="1645902"/>
              </a:xfrm>
            </p:grpSpPr>
            <p:sp>
              <p:nvSpPr>
                <p:cNvPr id="73" name="Vertical Scroll 16"/>
                <p:cNvSpPr/>
                <p:nvPr/>
              </p:nvSpPr>
              <p:spPr bwMode="auto">
                <a:xfrm>
                  <a:off x="-542737" y="4523282"/>
                  <a:ext cx="1274816" cy="1283790"/>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eaLnBrk="0" fontAlgn="base" hangingPunct="0">
                    <a:spcBef>
                      <a:spcPct val="0"/>
                    </a:spcBef>
                    <a:spcAft>
                      <a:spcPct val="0"/>
                    </a:spcAft>
                    <a:buClr>
                      <a:srgbClr val="000000"/>
                    </a:buClr>
                    <a:buSzPct val="100000"/>
                    <a:buFont typeface="Times New Roman" charset="0"/>
                    <a:buNone/>
                    <a:defRPr/>
                  </a:pPr>
                  <a:endParaRPr lang="en-GB" altLang="ja-JP" sz="900" dirty="0">
                    <a:solidFill>
                      <a:srgbClr val="000000"/>
                    </a:solidFill>
                    <a:latin typeface="Meiryo UI" pitchFamily="50" charset="-128"/>
                    <a:ea typeface="Meiryo UI" pitchFamily="50" charset="-128"/>
                    <a:cs typeface="Meiryo UI" pitchFamily="50" charset="-128"/>
                  </a:endParaRPr>
                </a:p>
              </p:txBody>
            </p:sp>
            <p:sp>
              <p:nvSpPr>
                <p:cNvPr id="74" name="Vertical Scroll 16"/>
                <p:cNvSpPr/>
                <p:nvPr/>
              </p:nvSpPr>
              <p:spPr bwMode="auto">
                <a:xfrm>
                  <a:off x="-408071" y="4702834"/>
                  <a:ext cx="1274816" cy="1292771"/>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eaLnBrk="0" fontAlgn="base" hangingPunct="0">
                    <a:spcBef>
                      <a:spcPct val="0"/>
                    </a:spcBef>
                    <a:spcAft>
                      <a:spcPct val="0"/>
                    </a:spcAft>
                    <a:buClr>
                      <a:srgbClr val="000000"/>
                    </a:buClr>
                    <a:buSzPct val="100000"/>
                    <a:buFont typeface="Times New Roman" charset="0"/>
                    <a:buNone/>
                    <a:defRPr/>
                  </a:pPr>
                  <a:endParaRPr lang="en-GB" altLang="ja-JP" sz="900" dirty="0">
                    <a:solidFill>
                      <a:srgbClr val="000000"/>
                    </a:solidFill>
                    <a:latin typeface="Meiryo UI" pitchFamily="50" charset="-128"/>
                    <a:ea typeface="Meiryo UI" pitchFamily="50" charset="-128"/>
                    <a:cs typeface="Meiryo UI" pitchFamily="50" charset="-128"/>
                  </a:endParaRPr>
                </a:p>
              </p:txBody>
            </p:sp>
            <p:sp>
              <p:nvSpPr>
                <p:cNvPr id="75" name="Vertical Scroll 16"/>
                <p:cNvSpPr/>
                <p:nvPr/>
              </p:nvSpPr>
              <p:spPr bwMode="auto">
                <a:xfrm>
                  <a:off x="-273410" y="4891360"/>
                  <a:ext cx="1274816" cy="1283796"/>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eaLnBrk="0" fontAlgn="base" hangingPunct="0">
                    <a:spcBef>
                      <a:spcPct val="0"/>
                    </a:spcBef>
                    <a:spcAft>
                      <a:spcPct val="0"/>
                    </a:spcAft>
                    <a:buClr>
                      <a:srgbClr val="000000"/>
                    </a:buClr>
                    <a:buSzPct val="100000"/>
                    <a:buFont typeface="Times New Roman" charset="0"/>
                    <a:buNone/>
                    <a:defRPr/>
                  </a:pPr>
                  <a:endParaRPr lang="en-GB" altLang="ja-JP" sz="900" dirty="0">
                    <a:solidFill>
                      <a:srgbClr val="000000"/>
                    </a:solidFill>
                    <a:latin typeface="Meiryo UI" pitchFamily="50" charset="-128"/>
                    <a:ea typeface="Meiryo UI" pitchFamily="50" charset="-128"/>
                    <a:cs typeface="Meiryo UI" pitchFamily="50" charset="-128"/>
                  </a:endParaRPr>
                </a:p>
              </p:txBody>
            </p:sp>
          </p:grpSp>
        </p:grpSp>
      </p:grpSp>
      <p:grpSp>
        <p:nvGrpSpPr>
          <p:cNvPr id="82" name="図形グループ 220"/>
          <p:cNvGrpSpPr>
            <a:grpSpLocks/>
          </p:cNvGrpSpPr>
          <p:nvPr/>
        </p:nvGrpSpPr>
        <p:grpSpPr bwMode="auto">
          <a:xfrm>
            <a:off x="8336746" y="4754564"/>
            <a:ext cx="731838" cy="400051"/>
            <a:chOff x="3383293" y="1874537"/>
            <a:chExt cx="731837" cy="400050"/>
          </a:xfrm>
        </p:grpSpPr>
        <p:sp>
          <p:nvSpPr>
            <p:cNvPr id="83" name="正方形/長方形 221"/>
            <p:cNvSpPr/>
            <p:nvPr/>
          </p:nvSpPr>
          <p:spPr bwMode="auto">
            <a:xfrm>
              <a:off x="3383293" y="1874537"/>
              <a:ext cx="731837" cy="400050"/>
            </a:xfrm>
            <a:prstGeom prst="rect">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tIns="36000" bIns="36000"/>
            <a:lstStyle/>
            <a:p>
              <a:pPr algn="ctr" defTabSz="914400" eaLnBrk="0" fontAlgn="base" hangingPunct="0">
                <a:spcBef>
                  <a:spcPct val="0"/>
                </a:spcBef>
                <a:spcAft>
                  <a:spcPct val="0"/>
                </a:spcAft>
                <a:defRPr/>
              </a:pPr>
              <a:endParaRPr kumimoji="1" lang="ja-JP" altLang="en-US" sz="1400" dirty="0">
                <a:solidFill>
                  <a:srgbClr val="000000"/>
                </a:solidFill>
                <a:latin typeface="Meiryo UI" pitchFamily="50" charset="-128"/>
                <a:ea typeface="Meiryo UI" pitchFamily="50" charset="-128"/>
                <a:cs typeface="Meiryo UI" pitchFamily="50" charset="-128"/>
              </a:endParaRPr>
            </a:p>
          </p:txBody>
        </p:sp>
        <p:grpSp>
          <p:nvGrpSpPr>
            <p:cNvPr id="84" name="図形グループ 222"/>
            <p:cNvGrpSpPr>
              <a:grpSpLocks/>
            </p:cNvGrpSpPr>
            <p:nvPr/>
          </p:nvGrpSpPr>
          <p:grpSpPr bwMode="auto">
            <a:xfrm>
              <a:off x="3463464" y="1929040"/>
              <a:ext cx="571494" cy="291044"/>
              <a:chOff x="-114249" y="2203357"/>
              <a:chExt cx="571494" cy="291044"/>
            </a:xfrm>
          </p:grpSpPr>
          <p:grpSp>
            <p:nvGrpSpPr>
              <p:cNvPr id="85" name="図形グループ 299"/>
              <p:cNvGrpSpPr>
                <a:grpSpLocks/>
              </p:cNvGrpSpPr>
              <p:nvPr/>
            </p:nvGrpSpPr>
            <p:grpSpPr bwMode="auto">
              <a:xfrm>
                <a:off x="-114249" y="2211721"/>
                <a:ext cx="228497" cy="274317"/>
                <a:chOff x="1005879" y="1508781"/>
                <a:chExt cx="1021069" cy="1225282"/>
              </a:xfrm>
            </p:grpSpPr>
            <p:sp>
              <p:nvSpPr>
                <p:cNvPr id="90" name="メモ 228"/>
                <p:cNvSpPr/>
                <p:nvPr/>
              </p:nvSpPr>
              <p:spPr>
                <a:xfrm flipV="1">
                  <a:off x="1009418" y="1433612"/>
                  <a:ext cx="1092469" cy="1375621"/>
                </a:xfrm>
                <a:prstGeom prst="foldedCorner">
                  <a:avLst>
                    <a:gd name="adj" fmla="val 25581"/>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kumimoji="1" lang="ja-JP" altLang="en-US" sz="2200">
                    <a:solidFill>
                      <a:srgbClr val="FFFFFF"/>
                    </a:solidFill>
                    <a:latin typeface="Meiryo UI" pitchFamily="50" charset="-128"/>
                    <a:ea typeface="Meiryo UI" pitchFamily="50" charset="-128"/>
                    <a:cs typeface="Meiryo UI" pitchFamily="50" charset="-128"/>
                  </a:endParaRPr>
                </a:p>
              </p:txBody>
            </p:sp>
            <p:cxnSp>
              <p:nvCxnSpPr>
                <p:cNvPr id="91" name="直線コネクタ 229"/>
                <p:cNvCxnSpPr/>
                <p:nvPr/>
              </p:nvCxnSpPr>
              <p:spPr>
                <a:xfrm>
                  <a:off x="1179673" y="1901606"/>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直線コネクタ 230"/>
                <p:cNvCxnSpPr/>
                <p:nvPr/>
              </p:nvCxnSpPr>
              <p:spPr>
                <a:xfrm>
                  <a:off x="1179673" y="2107238"/>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3" name="直線コネクタ 231"/>
                <p:cNvCxnSpPr/>
                <p:nvPr/>
              </p:nvCxnSpPr>
              <p:spPr>
                <a:xfrm>
                  <a:off x="1179673" y="2319963"/>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直線コネクタ 232"/>
                <p:cNvCxnSpPr/>
                <p:nvPr/>
              </p:nvCxnSpPr>
              <p:spPr>
                <a:xfrm>
                  <a:off x="1179673" y="2532688"/>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5" name="直線コネクタ 233"/>
                <p:cNvCxnSpPr/>
                <p:nvPr/>
              </p:nvCxnSpPr>
              <p:spPr>
                <a:xfrm>
                  <a:off x="1172577" y="1688881"/>
                  <a:ext cx="546237"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6" name="図形グループ 224"/>
              <p:cNvGrpSpPr>
                <a:grpSpLocks/>
              </p:cNvGrpSpPr>
              <p:nvPr/>
            </p:nvGrpSpPr>
            <p:grpSpPr bwMode="auto">
              <a:xfrm>
                <a:off x="182928" y="2203357"/>
                <a:ext cx="274317" cy="291044"/>
                <a:chOff x="-545429" y="4526268"/>
                <a:chExt cx="1551308" cy="1645902"/>
              </a:xfrm>
            </p:grpSpPr>
            <p:sp>
              <p:nvSpPr>
                <p:cNvPr id="87" name="Vertical Scroll 16"/>
                <p:cNvSpPr/>
                <p:nvPr/>
              </p:nvSpPr>
              <p:spPr bwMode="auto">
                <a:xfrm>
                  <a:off x="-542737" y="4523282"/>
                  <a:ext cx="1274816" cy="1283796"/>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eaLnBrk="0" fontAlgn="base" hangingPunct="0">
                    <a:spcBef>
                      <a:spcPct val="0"/>
                    </a:spcBef>
                    <a:spcAft>
                      <a:spcPct val="0"/>
                    </a:spcAft>
                    <a:buClr>
                      <a:srgbClr val="000000"/>
                    </a:buClr>
                    <a:buSzPct val="100000"/>
                    <a:buFont typeface="Times New Roman" charset="0"/>
                    <a:buNone/>
                    <a:defRPr/>
                  </a:pPr>
                  <a:endParaRPr lang="en-GB" altLang="ja-JP" sz="900" dirty="0">
                    <a:solidFill>
                      <a:srgbClr val="000000"/>
                    </a:solidFill>
                    <a:latin typeface="Meiryo UI" pitchFamily="50" charset="-128"/>
                    <a:ea typeface="Meiryo UI" pitchFamily="50" charset="-128"/>
                    <a:cs typeface="Meiryo UI" pitchFamily="50" charset="-128"/>
                  </a:endParaRPr>
                </a:p>
              </p:txBody>
            </p:sp>
            <p:sp>
              <p:nvSpPr>
                <p:cNvPr id="88" name="Vertical Scroll 16"/>
                <p:cNvSpPr/>
                <p:nvPr/>
              </p:nvSpPr>
              <p:spPr bwMode="auto">
                <a:xfrm>
                  <a:off x="-408071" y="4702834"/>
                  <a:ext cx="1274816" cy="1292771"/>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eaLnBrk="0" fontAlgn="base" hangingPunct="0">
                    <a:spcBef>
                      <a:spcPct val="0"/>
                    </a:spcBef>
                    <a:spcAft>
                      <a:spcPct val="0"/>
                    </a:spcAft>
                    <a:buClr>
                      <a:srgbClr val="000000"/>
                    </a:buClr>
                    <a:buSzPct val="100000"/>
                    <a:buFont typeface="Times New Roman" charset="0"/>
                    <a:buNone/>
                    <a:defRPr/>
                  </a:pPr>
                  <a:endParaRPr lang="en-GB" altLang="ja-JP" sz="900" dirty="0">
                    <a:solidFill>
                      <a:srgbClr val="000000"/>
                    </a:solidFill>
                    <a:latin typeface="Meiryo UI" pitchFamily="50" charset="-128"/>
                    <a:ea typeface="Meiryo UI" pitchFamily="50" charset="-128"/>
                    <a:cs typeface="Meiryo UI" pitchFamily="50" charset="-128"/>
                  </a:endParaRPr>
                </a:p>
              </p:txBody>
            </p:sp>
            <p:sp>
              <p:nvSpPr>
                <p:cNvPr id="89" name="Vertical Scroll 16"/>
                <p:cNvSpPr/>
                <p:nvPr/>
              </p:nvSpPr>
              <p:spPr bwMode="auto">
                <a:xfrm>
                  <a:off x="-273410" y="4891365"/>
                  <a:ext cx="1274816" cy="1283790"/>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eaLnBrk="0" fontAlgn="base" hangingPunct="0">
                    <a:spcBef>
                      <a:spcPct val="0"/>
                    </a:spcBef>
                    <a:spcAft>
                      <a:spcPct val="0"/>
                    </a:spcAft>
                    <a:buClr>
                      <a:srgbClr val="000000"/>
                    </a:buClr>
                    <a:buSzPct val="100000"/>
                    <a:buFont typeface="Times New Roman" charset="0"/>
                    <a:buNone/>
                    <a:defRPr/>
                  </a:pPr>
                  <a:endParaRPr lang="en-GB" altLang="ja-JP" sz="900" dirty="0">
                    <a:solidFill>
                      <a:srgbClr val="000000"/>
                    </a:solidFill>
                    <a:latin typeface="Meiryo UI" pitchFamily="50" charset="-128"/>
                    <a:ea typeface="Meiryo UI" pitchFamily="50" charset="-128"/>
                    <a:cs typeface="Meiryo UI" pitchFamily="50" charset="-128"/>
                  </a:endParaRPr>
                </a:p>
              </p:txBody>
            </p:sp>
          </p:grpSp>
        </p:grpSp>
      </p:grpSp>
      <p:grpSp>
        <p:nvGrpSpPr>
          <p:cNvPr id="96" name="図形グループ 265"/>
          <p:cNvGrpSpPr>
            <a:grpSpLocks/>
          </p:cNvGrpSpPr>
          <p:nvPr/>
        </p:nvGrpSpPr>
        <p:grpSpPr bwMode="auto">
          <a:xfrm>
            <a:off x="2585552" y="4441710"/>
            <a:ext cx="731838" cy="400051"/>
            <a:chOff x="3383293" y="1874537"/>
            <a:chExt cx="731837" cy="400050"/>
          </a:xfrm>
        </p:grpSpPr>
        <p:sp>
          <p:nvSpPr>
            <p:cNvPr id="97" name="正方形/長方形 266"/>
            <p:cNvSpPr/>
            <p:nvPr/>
          </p:nvSpPr>
          <p:spPr bwMode="auto">
            <a:xfrm>
              <a:off x="3383293" y="1874537"/>
              <a:ext cx="731837" cy="400050"/>
            </a:xfrm>
            <a:prstGeom prst="rect">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tIns="36000" bIns="36000"/>
            <a:lstStyle/>
            <a:p>
              <a:pPr algn="ctr" defTabSz="914400" eaLnBrk="0" fontAlgn="base" hangingPunct="0">
                <a:spcBef>
                  <a:spcPct val="0"/>
                </a:spcBef>
                <a:spcAft>
                  <a:spcPct val="0"/>
                </a:spcAft>
                <a:defRPr/>
              </a:pPr>
              <a:endParaRPr kumimoji="1" lang="ja-JP" altLang="en-US" sz="1400" dirty="0">
                <a:solidFill>
                  <a:srgbClr val="000000"/>
                </a:solidFill>
                <a:latin typeface="Meiryo UI" pitchFamily="50" charset="-128"/>
                <a:ea typeface="Meiryo UI" pitchFamily="50" charset="-128"/>
                <a:cs typeface="Meiryo UI" pitchFamily="50" charset="-128"/>
              </a:endParaRPr>
            </a:p>
          </p:txBody>
        </p:sp>
        <p:grpSp>
          <p:nvGrpSpPr>
            <p:cNvPr id="98" name="図形グループ 267"/>
            <p:cNvGrpSpPr>
              <a:grpSpLocks/>
            </p:cNvGrpSpPr>
            <p:nvPr/>
          </p:nvGrpSpPr>
          <p:grpSpPr bwMode="auto">
            <a:xfrm>
              <a:off x="3463464" y="1929040"/>
              <a:ext cx="571494" cy="291044"/>
              <a:chOff x="-114249" y="2203357"/>
              <a:chExt cx="571494" cy="291044"/>
            </a:xfrm>
          </p:grpSpPr>
          <p:grpSp>
            <p:nvGrpSpPr>
              <p:cNvPr id="99" name="図形グループ 299"/>
              <p:cNvGrpSpPr>
                <a:grpSpLocks/>
              </p:cNvGrpSpPr>
              <p:nvPr/>
            </p:nvGrpSpPr>
            <p:grpSpPr bwMode="auto">
              <a:xfrm>
                <a:off x="-114249" y="2211721"/>
                <a:ext cx="228497" cy="274317"/>
                <a:chOff x="1005879" y="1508781"/>
                <a:chExt cx="1021069" cy="1225282"/>
              </a:xfrm>
            </p:grpSpPr>
            <p:sp>
              <p:nvSpPr>
                <p:cNvPr id="104" name="メモ 273"/>
                <p:cNvSpPr/>
                <p:nvPr/>
              </p:nvSpPr>
              <p:spPr>
                <a:xfrm flipV="1">
                  <a:off x="1009418" y="1433607"/>
                  <a:ext cx="1092469" cy="1375621"/>
                </a:xfrm>
                <a:prstGeom prst="foldedCorner">
                  <a:avLst>
                    <a:gd name="adj" fmla="val 25581"/>
                  </a:avLst>
                </a:prstGeom>
                <a:solidFill>
                  <a:schemeClr val="bg1"/>
                </a:solidFill>
                <a:ln w="952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eaLnBrk="0" fontAlgn="base" hangingPunct="0">
                    <a:spcBef>
                      <a:spcPct val="0"/>
                    </a:spcBef>
                    <a:spcAft>
                      <a:spcPct val="0"/>
                    </a:spcAft>
                    <a:defRPr/>
                  </a:pPr>
                  <a:endParaRPr kumimoji="1" lang="ja-JP" altLang="en-US" sz="2200">
                    <a:solidFill>
                      <a:srgbClr val="FFFFFF"/>
                    </a:solidFill>
                    <a:latin typeface="Meiryo UI" pitchFamily="50" charset="-128"/>
                    <a:ea typeface="Meiryo UI" pitchFamily="50" charset="-128"/>
                    <a:cs typeface="Meiryo UI" pitchFamily="50" charset="-128"/>
                  </a:endParaRPr>
                </a:p>
              </p:txBody>
            </p:sp>
            <p:cxnSp>
              <p:nvCxnSpPr>
                <p:cNvPr id="105" name="直線コネクタ 274"/>
                <p:cNvCxnSpPr/>
                <p:nvPr/>
              </p:nvCxnSpPr>
              <p:spPr>
                <a:xfrm>
                  <a:off x="1179673" y="1901602"/>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直線コネクタ 275"/>
                <p:cNvCxnSpPr/>
                <p:nvPr/>
              </p:nvCxnSpPr>
              <p:spPr>
                <a:xfrm>
                  <a:off x="1179673" y="2107238"/>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直線コネクタ 276"/>
                <p:cNvCxnSpPr/>
                <p:nvPr/>
              </p:nvCxnSpPr>
              <p:spPr>
                <a:xfrm>
                  <a:off x="1179673" y="2319963"/>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直線コネクタ 277"/>
                <p:cNvCxnSpPr/>
                <p:nvPr/>
              </p:nvCxnSpPr>
              <p:spPr>
                <a:xfrm>
                  <a:off x="1179673" y="2532688"/>
                  <a:ext cx="822899"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直線コネクタ 278"/>
                <p:cNvCxnSpPr/>
                <p:nvPr/>
              </p:nvCxnSpPr>
              <p:spPr>
                <a:xfrm>
                  <a:off x="1172577" y="1688877"/>
                  <a:ext cx="546237" cy="0"/>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00" name="図形グループ 269"/>
              <p:cNvGrpSpPr>
                <a:grpSpLocks/>
              </p:cNvGrpSpPr>
              <p:nvPr/>
            </p:nvGrpSpPr>
            <p:grpSpPr bwMode="auto">
              <a:xfrm>
                <a:off x="182928" y="2203357"/>
                <a:ext cx="274317" cy="291044"/>
                <a:chOff x="-545429" y="4526268"/>
                <a:chExt cx="1551308" cy="1645902"/>
              </a:xfrm>
            </p:grpSpPr>
            <p:sp>
              <p:nvSpPr>
                <p:cNvPr id="101" name="Vertical Scroll 16"/>
                <p:cNvSpPr/>
                <p:nvPr/>
              </p:nvSpPr>
              <p:spPr bwMode="auto">
                <a:xfrm>
                  <a:off x="-542737" y="4523282"/>
                  <a:ext cx="1274816" cy="1283790"/>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eaLnBrk="0" fontAlgn="base" hangingPunct="0">
                    <a:spcBef>
                      <a:spcPct val="0"/>
                    </a:spcBef>
                    <a:spcAft>
                      <a:spcPct val="0"/>
                    </a:spcAft>
                    <a:buClr>
                      <a:srgbClr val="000000"/>
                    </a:buClr>
                    <a:buSzPct val="100000"/>
                    <a:buFont typeface="Times New Roman" charset="0"/>
                    <a:buNone/>
                    <a:defRPr/>
                  </a:pPr>
                  <a:endParaRPr lang="en-GB" altLang="ja-JP" sz="900" dirty="0">
                    <a:solidFill>
                      <a:srgbClr val="000000"/>
                    </a:solidFill>
                    <a:latin typeface="Meiryo UI" pitchFamily="50" charset="-128"/>
                    <a:ea typeface="Meiryo UI" pitchFamily="50" charset="-128"/>
                    <a:cs typeface="Meiryo UI" pitchFamily="50" charset="-128"/>
                  </a:endParaRPr>
                </a:p>
              </p:txBody>
            </p:sp>
            <p:sp>
              <p:nvSpPr>
                <p:cNvPr id="102" name="Vertical Scroll 16"/>
                <p:cNvSpPr/>
                <p:nvPr/>
              </p:nvSpPr>
              <p:spPr bwMode="auto">
                <a:xfrm>
                  <a:off x="-408071" y="4702834"/>
                  <a:ext cx="1274816" cy="1292771"/>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eaLnBrk="0" fontAlgn="base" hangingPunct="0">
                    <a:spcBef>
                      <a:spcPct val="0"/>
                    </a:spcBef>
                    <a:spcAft>
                      <a:spcPct val="0"/>
                    </a:spcAft>
                    <a:buClr>
                      <a:srgbClr val="000000"/>
                    </a:buClr>
                    <a:buSzPct val="100000"/>
                    <a:buFont typeface="Times New Roman" charset="0"/>
                    <a:buNone/>
                    <a:defRPr/>
                  </a:pPr>
                  <a:endParaRPr lang="en-GB" altLang="ja-JP" sz="900" dirty="0">
                    <a:solidFill>
                      <a:srgbClr val="000000"/>
                    </a:solidFill>
                    <a:latin typeface="Meiryo UI" pitchFamily="50" charset="-128"/>
                    <a:ea typeface="Meiryo UI" pitchFamily="50" charset="-128"/>
                    <a:cs typeface="Meiryo UI" pitchFamily="50" charset="-128"/>
                  </a:endParaRPr>
                </a:p>
              </p:txBody>
            </p:sp>
            <p:sp>
              <p:nvSpPr>
                <p:cNvPr id="103" name="Vertical Scroll 16"/>
                <p:cNvSpPr/>
                <p:nvPr/>
              </p:nvSpPr>
              <p:spPr bwMode="auto">
                <a:xfrm>
                  <a:off x="-273410" y="4891360"/>
                  <a:ext cx="1274816" cy="1283796"/>
                </a:xfrm>
                <a:prstGeom prst="verticalScroll">
                  <a:avLst>
                    <a:gd name="adj" fmla="val 9978"/>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defTabSz="914400" eaLnBrk="0" fontAlgn="base" hangingPunct="0">
                    <a:spcBef>
                      <a:spcPct val="0"/>
                    </a:spcBef>
                    <a:spcAft>
                      <a:spcPct val="0"/>
                    </a:spcAft>
                    <a:buClr>
                      <a:srgbClr val="000000"/>
                    </a:buClr>
                    <a:buSzPct val="100000"/>
                    <a:buFont typeface="Times New Roman" charset="0"/>
                    <a:buNone/>
                    <a:defRPr/>
                  </a:pPr>
                  <a:endParaRPr lang="en-GB" altLang="ja-JP" sz="900" dirty="0">
                    <a:solidFill>
                      <a:srgbClr val="000000"/>
                    </a:solidFill>
                    <a:latin typeface="Meiryo UI" pitchFamily="50" charset="-128"/>
                    <a:ea typeface="Meiryo UI" pitchFamily="50" charset="-128"/>
                    <a:cs typeface="Meiryo UI" pitchFamily="50" charset="-128"/>
                  </a:endParaRPr>
                </a:p>
              </p:txBody>
            </p:sp>
          </p:grpSp>
        </p:grpSp>
      </p:grpSp>
      <p:pic>
        <p:nvPicPr>
          <p:cNvPr id="2" name="Picture 1">
            <a:extLst>
              <a:ext uri="{FF2B5EF4-FFF2-40B4-BE49-F238E27FC236}">
                <a16:creationId xmlns:a16="http://schemas.microsoft.com/office/drawing/2014/main" id="{B56AECA5-0C2B-4641-A0C1-8F6BA7C3092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9000"/>
                    </a14:imgEffect>
                  </a14:imgLayer>
                </a14:imgProps>
              </a:ext>
            </a:extLst>
          </a:blip>
          <a:stretch>
            <a:fillRect/>
          </a:stretch>
        </p:blipFill>
        <p:spPr>
          <a:xfrm>
            <a:off x="2677331" y="899207"/>
            <a:ext cx="1046259" cy="1492206"/>
          </a:xfrm>
          <a:prstGeom prst="rect">
            <a:avLst/>
          </a:prstGeom>
        </p:spPr>
      </p:pic>
      <p:pic>
        <p:nvPicPr>
          <p:cNvPr id="7" name="Picture 6">
            <a:extLst>
              <a:ext uri="{FF2B5EF4-FFF2-40B4-BE49-F238E27FC236}">
                <a16:creationId xmlns:a16="http://schemas.microsoft.com/office/drawing/2014/main" id="{8156C1E1-DB94-3547-A7DA-5C60812AC4D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7000"/>
                    </a14:imgEffect>
                  </a14:imgLayer>
                </a14:imgProps>
              </a:ext>
            </a:extLst>
          </a:blip>
          <a:stretch>
            <a:fillRect/>
          </a:stretch>
        </p:blipFill>
        <p:spPr>
          <a:xfrm>
            <a:off x="7806342" y="840251"/>
            <a:ext cx="1330768" cy="1652588"/>
          </a:xfrm>
          <a:prstGeom prst="rect">
            <a:avLst/>
          </a:prstGeom>
        </p:spPr>
      </p:pic>
      <p:pic>
        <p:nvPicPr>
          <p:cNvPr id="9" name="Picture 8">
            <a:extLst>
              <a:ext uri="{FF2B5EF4-FFF2-40B4-BE49-F238E27FC236}">
                <a16:creationId xmlns:a16="http://schemas.microsoft.com/office/drawing/2014/main" id="{AE966C3A-FB5C-B642-BB2E-5EF14BBE5E98}"/>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1070609" y="3792366"/>
            <a:ext cx="1359796" cy="1536811"/>
          </a:xfrm>
          <a:prstGeom prst="rect">
            <a:avLst/>
          </a:prstGeom>
        </p:spPr>
      </p:pic>
      <p:pic>
        <p:nvPicPr>
          <p:cNvPr id="54" name="Picture 53">
            <a:extLst>
              <a:ext uri="{FF2B5EF4-FFF2-40B4-BE49-F238E27FC236}">
                <a16:creationId xmlns:a16="http://schemas.microsoft.com/office/drawing/2014/main" id="{9887DAB2-C10C-8E42-9969-E6015A1EAA83}"/>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39000"/>
                    </a14:imgEffect>
                  </a14:imgLayer>
                </a14:imgProps>
              </a:ext>
            </a:extLst>
          </a:blip>
          <a:stretch>
            <a:fillRect/>
          </a:stretch>
        </p:blipFill>
        <p:spPr>
          <a:xfrm>
            <a:off x="9743740" y="4144971"/>
            <a:ext cx="1192778" cy="1362075"/>
          </a:xfrm>
          <a:prstGeom prst="rect">
            <a:avLst/>
          </a:prstGeom>
        </p:spPr>
      </p:pic>
    </p:spTree>
    <p:extLst>
      <p:ext uri="{BB962C8B-B14F-4D97-AF65-F5344CB8AC3E}">
        <p14:creationId xmlns:p14="http://schemas.microsoft.com/office/powerpoint/2010/main" val="4103139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E880B70-9045-4B1E-A61A-E849BE8C8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6D7D7F0C-622D-4D84-A68D-C1AF54B63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640081" y="631373"/>
            <a:ext cx="4018839" cy="2035628"/>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4400" b="1">
                <a:solidFill>
                  <a:schemeClr val="tx2"/>
                </a:solidFill>
                <a:latin typeface="+mj-lt"/>
                <a:ea typeface="+mj-ea"/>
                <a:cs typeface="+mj-cs"/>
              </a:rPr>
              <a:t>Organic Products Tracking    </a:t>
            </a:r>
          </a:p>
          <a:p>
            <a:pPr defTabSz="914400">
              <a:lnSpc>
                <a:spcPct val="89000"/>
              </a:lnSpc>
              <a:spcBef>
                <a:spcPct val="0"/>
              </a:spcBef>
              <a:spcAft>
                <a:spcPts val="600"/>
              </a:spcAft>
            </a:pPr>
            <a:endParaRPr lang="en-US" sz="4400" b="1">
              <a:solidFill>
                <a:schemeClr val="tx2"/>
              </a:solidFill>
              <a:latin typeface="+mj-lt"/>
              <a:ea typeface="+mj-ea"/>
              <a:cs typeface="+mj-cs"/>
            </a:endParaRPr>
          </a:p>
        </p:txBody>
      </p:sp>
      <p:sp>
        <p:nvSpPr>
          <p:cNvPr id="32" name="TextBox 31">
            <a:extLst>
              <a:ext uri="{FF2B5EF4-FFF2-40B4-BE49-F238E27FC236}">
                <a16:creationId xmlns:a16="http://schemas.microsoft.com/office/drawing/2014/main" id="{57BF6547-50B4-BB4F-B802-97B0899EBDEF}"/>
              </a:ext>
            </a:extLst>
          </p:cNvPr>
          <p:cNvSpPr txBox="1"/>
          <p:nvPr/>
        </p:nvSpPr>
        <p:spPr>
          <a:xfrm>
            <a:off x="640081" y="2764971"/>
            <a:ext cx="4010296" cy="3472543"/>
          </a:xfrm>
          <a:prstGeom prst="rect">
            <a:avLst/>
          </a:prstGeom>
        </p:spPr>
        <p:txBody>
          <a:bodyPr vert="horz" lIns="91440" tIns="45720" rIns="91440" bIns="45720" rtlCol="0">
            <a:normAutofit lnSpcReduction="10000"/>
          </a:bodyPr>
          <a:lstStyle/>
          <a:p>
            <a:pPr indent="-384048" defTabSz="914400">
              <a:lnSpc>
                <a:spcPct val="94000"/>
              </a:lnSpc>
              <a:spcAft>
                <a:spcPts val="200"/>
              </a:spcAft>
              <a:buFont typeface="Franklin Gothic Book" panose="020B0503020102020204" pitchFamily="34" charset="0"/>
            </a:pPr>
            <a:endParaRPr lang="en-US" sz="1700" dirty="0">
              <a:solidFill>
                <a:schemeClr val="tx2"/>
              </a:solidFill>
            </a:endParaRPr>
          </a:p>
          <a:p>
            <a:pPr marL="342900" indent="-384048" defTabSz="914400">
              <a:lnSpc>
                <a:spcPct val="94000"/>
              </a:lnSpc>
              <a:spcAft>
                <a:spcPts val="200"/>
              </a:spcAft>
              <a:buFont typeface="Franklin Gothic Book" panose="020B0503020102020204" pitchFamily="34" charset="0"/>
              <a:buChar char="-"/>
            </a:pPr>
            <a:r>
              <a:rPr lang="en-US" sz="1700" dirty="0" err="1">
                <a:solidFill>
                  <a:schemeClr val="tx2"/>
                </a:solidFill>
              </a:rPr>
              <a:t>Solinfitec</a:t>
            </a:r>
            <a:r>
              <a:rPr lang="en-US" sz="1700" dirty="0">
                <a:solidFill>
                  <a:schemeClr val="tx2"/>
                </a:solidFill>
              </a:rPr>
              <a:t> </a:t>
            </a:r>
            <a:r>
              <a:rPr lang="en-US" dirty="0"/>
              <a:t>SGPA </a:t>
            </a:r>
            <a:r>
              <a:rPr lang="en-US" sz="1700" dirty="0">
                <a:solidFill>
                  <a:schemeClr val="tx2"/>
                </a:solidFill>
              </a:rPr>
              <a:t>is a farm office planning system who provides operation information for tractors on board computers.</a:t>
            </a:r>
          </a:p>
          <a:p>
            <a:pPr marL="342900" indent="-384048" defTabSz="914400">
              <a:lnSpc>
                <a:spcPct val="94000"/>
              </a:lnSpc>
              <a:spcAft>
                <a:spcPts val="200"/>
              </a:spcAft>
              <a:buFont typeface="Franklin Gothic Book" panose="020B0503020102020204" pitchFamily="34" charset="0"/>
              <a:buChar char="-"/>
            </a:pPr>
            <a:r>
              <a:rPr lang="en-US" sz="1700" dirty="0">
                <a:solidFill>
                  <a:schemeClr val="tx2"/>
                </a:solidFill>
              </a:rPr>
              <a:t>Connectivity  between devices provided by a mesh network </a:t>
            </a:r>
          </a:p>
          <a:p>
            <a:pPr marL="342900" indent="-384048" defTabSz="914400">
              <a:lnSpc>
                <a:spcPct val="94000"/>
              </a:lnSpc>
              <a:spcAft>
                <a:spcPts val="200"/>
              </a:spcAft>
              <a:buFont typeface="Franklin Gothic Book" panose="020B0503020102020204" pitchFamily="34" charset="0"/>
              <a:buChar char="-"/>
            </a:pPr>
            <a:r>
              <a:rPr lang="en-US" sz="1700" dirty="0" err="1">
                <a:solidFill>
                  <a:schemeClr val="tx2"/>
                </a:solidFill>
              </a:rPr>
              <a:t>Solinfitec</a:t>
            </a:r>
            <a:r>
              <a:rPr lang="en-US" sz="1700" dirty="0">
                <a:solidFill>
                  <a:schemeClr val="tx2"/>
                </a:solidFill>
              </a:rPr>
              <a:t> already deployed  on 6 million hectares and +30.000 equipment</a:t>
            </a:r>
          </a:p>
          <a:p>
            <a:pPr marL="342900" indent="-384048" defTabSz="914400">
              <a:lnSpc>
                <a:spcPct val="94000"/>
              </a:lnSpc>
              <a:spcAft>
                <a:spcPts val="200"/>
              </a:spcAft>
              <a:buFont typeface="Franklin Gothic Book" panose="020B0503020102020204" pitchFamily="34" charset="0"/>
              <a:buChar char="-"/>
            </a:pPr>
            <a:r>
              <a:rPr lang="en-US" sz="1700" b="1" dirty="0" err="1">
                <a:solidFill>
                  <a:schemeClr val="accent2"/>
                </a:solidFill>
              </a:rPr>
              <a:t>Agtrace</a:t>
            </a:r>
            <a:r>
              <a:rPr lang="en-US" sz="1700" b="1" dirty="0">
                <a:solidFill>
                  <a:schemeClr val="accent2"/>
                </a:solidFill>
              </a:rPr>
              <a:t> Blockchain is a project to create a Hyperledger 1.1. blockchain network to provide farm production information</a:t>
            </a:r>
          </a:p>
          <a:p>
            <a:pPr marL="342900" indent="-384048" defTabSz="914400">
              <a:lnSpc>
                <a:spcPct val="94000"/>
              </a:lnSpc>
              <a:spcAft>
                <a:spcPts val="200"/>
              </a:spcAft>
              <a:buFont typeface="Franklin Gothic Book" panose="020B0503020102020204" pitchFamily="34" charset="0"/>
              <a:buChar char="-"/>
            </a:pPr>
            <a:endParaRPr lang="en-US" sz="1700" dirty="0">
              <a:solidFill>
                <a:schemeClr val="tx2"/>
              </a:solidFill>
            </a:endParaRPr>
          </a:p>
          <a:p>
            <a:pPr indent="-384048" defTabSz="914400">
              <a:lnSpc>
                <a:spcPct val="94000"/>
              </a:lnSpc>
              <a:spcAft>
                <a:spcPts val="200"/>
              </a:spcAft>
              <a:buFont typeface="Franklin Gothic Book" panose="020B0503020102020204" pitchFamily="34" charset="0"/>
            </a:pPr>
            <a:endParaRPr lang="en-US" sz="1700" dirty="0">
              <a:solidFill>
                <a:schemeClr val="tx2"/>
              </a:solidFill>
            </a:endParaRPr>
          </a:p>
        </p:txBody>
      </p:sp>
      <p:sp>
        <p:nvSpPr>
          <p:cNvPr id="41" name="Rectangle 40">
            <a:extLst>
              <a:ext uri="{FF2B5EF4-FFF2-40B4-BE49-F238E27FC236}">
                <a16:creationId xmlns:a16="http://schemas.microsoft.com/office/drawing/2014/main" id="{02A2E7B6-CE50-4B96-A981-2A0250732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1C100FE-CBF6-3D48-AC29-92C9E69D7E81}"/>
              </a:ext>
            </a:extLst>
          </p:cNvPr>
          <p:cNvPicPr>
            <a:picLocks noChangeAspect="1"/>
          </p:cNvPicPr>
          <p:nvPr/>
        </p:nvPicPr>
        <p:blipFill>
          <a:blip r:embed="rId3"/>
          <a:stretch>
            <a:fillRect/>
          </a:stretch>
        </p:blipFill>
        <p:spPr>
          <a:xfrm>
            <a:off x="5532120" y="-1"/>
            <a:ext cx="6659880" cy="4212375"/>
          </a:xfrm>
          <a:prstGeom prst="rect">
            <a:avLst/>
          </a:prstGeom>
        </p:spPr>
      </p:pic>
      <p:pic>
        <p:nvPicPr>
          <p:cNvPr id="7" name="Picture 6">
            <a:extLst>
              <a:ext uri="{FF2B5EF4-FFF2-40B4-BE49-F238E27FC236}">
                <a16:creationId xmlns:a16="http://schemas.microsoft.com/office/drawing/2014/main" id="{A60B7EF0-E9A3-954A-998C-F493FC971D62}"/>
              </a:ext>
            </a:extLst>
          </p:cNvPr>
          <p:cNvPicPr>
            <a:picLocks noChangeAspect="1"/>
          </p:cNvPicPr>
          <p:nvPr/>
        </p:nvPicPr>
        <p:blipFill>
          <a:blip r:embed="rId4"/>
          <a:stretch>
            <a:fillRect/>
          </a:stretch>
        </p:blipFill>
        <p:spPr>
          <a:xfrm>
            <a:off x="6185263" y="4022697"/>
            <a:ext cx="2497550" cy="2026124"/>
          </a:xfrm>
          <a:prstGeom prst="rect">
            <a:avLst/>
          </a:prstGeom>
        </p:spPr>
      </p:pic>
      <p:pic>
        <p:nvPicPr>
          <p:cNvPr id="29" name="Picture 28">
            <a:extLst>
              <a:ext uri="{FF2B5EF4-FFF2-40B4-BE49-F238E27FC236}">
                <a16:creationId xmlns:a16="http://schemas.microsoft.com/office/drawing/2014/main" id="{5B3EA990-2DBA-3E4C-BB24-B82FA4AE4E14}"/>
              </a:ext>
            </a:extLst>
          </p:cNvPr>
          <p:cNvPicPr>
            <a:picLocks noChangeAspect="1"/>
          </p:cNvPicPr>
          <p:nvPr/>
        </p:nvPicPr>
        <p:blipFill rotWithShape="1">
          <a:blip r:embed="rId5"/>
          <a:srcRect t="-1" b="6397"/>
          <a:stretch/>
        </p:blipFill>
        <p:spPr>
          <a:xfrm>
            <a:off x="10213783" y="3521696"/>
            <a:ext cx="1978217" cy="3291840"/>
          </a:xfrm>
          <a:prstGeom prst="rect">
            <a:avLst/>
          </a:prstGeom>
        </p:spPr>
      </p:pic>
    </p:spTree>
    <p:extLst>
      <p:ext uri="{BB962C8B-B14F-4D97-AF65-F5344CB8AC3E}">
        <p14:creationId xmlns:p14="http://schemas.microsoft.com/office/powerpoint/2010/main" val="60666558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9" name="Rectangle 38">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471424" y="1110882"/>
            <a:ext cx="3053039" cy="1060817"/>
          </a:xfrm>
          <a:prstGeom prst="rect">
            <a:avLst/>
          </a:prstGeom>
        </p:spPr>
        <p:txBody>
          <a:bodyPr vert="horz" lIns="91440" tIns="45720" rIns="91440" bIns="45720" rtlCol="0" anchor="b">
            <a:normAutofit/>
          </a:bodyPr>
          <a:lstStyle/>
          <a:p>
            <a:pPr defTabSz="914400">
              <a:lnSpc>
                <a:spcPct val="89000"/>
              </a:lnSpc>
              <a:spcBef>
                <a:spcPct val="0"/>
              </a:spcBef>
              <a:spcAft>
                <a:spcPts val="600"/>
              </a:spcAft>
            </a:pPr>
            <a:r>
              <a:rPr lang="en-US" sz="2000" b="1">
                <a:solidFill>
                  <a:schemeClr val="tx2"/>
                </a:solidFill>
                <a:latin typeface="+mj-lt"/>
                <a:ea typeface="+mj-ea"/>
                <a:cs typeface="+mj-cs"/>
              </a:rPr>
              <a:t>Organic Products Tracking</a:t>
            </a:r>
          </a:p>
          <a:p>
            <a:pPr defTabSz="914400">
              <a:lnSpc>
                <a:spcPct val="89000"/>
              </a:lnSpc>
              <a:spcBef>
                <a:spcPct val="0"/>
              </a:spcBef>
              <a:spcAft>
                <a:spcPts val="600"/>
              </a:spcAft>
            </a:pPr>
            <a:r>
              <a:rPr lang="en-US" sz="2000" b="1">
                <a:solidFill>
                  <a:schemeClr val="tx2"/>
                </a:solidFill>
                <a:latin typeface="+mj-lt"/>
                <a:ea typeface="+mj-ea"/>
                <a:cs typeface="+mj-cs"/>
              </a:rPr>
              <a:t>Pilot    </a:t>
            </a:r>
          </a:p>
          <a:p>
            <a:pPr defTabSz="914400">
              <a:lnSpc>
                <a:spcPct val="89000"/>
              </a:lnSpc>
              <a:spcBef>
                <a:spcPct val="0"/>
              </a:spcBef>
              <a:spcAft>
                <a:spcPts val="600"/>
              </a:spcAft>
            </a:pPr>
            <a:endParaRPr lang="en-US" sz="2000" b="1">
              <a:solidFill>
                <a:schemeClr val="tx2"/>
              </a:solidFill>
              <a:latin typeface="+mj-lt"/>
              <a:ea typeface="+mj-ea"/>
              <a:cs typeface="+mj-cs"/>
            </a:endParaRPr>
          </a:p>
        </p:txBody>
      </p:sp>
      <p:sp>
        <p:nvSpPr>
          <p:cNvPr id="32" name="TextBox 31">
            <a:extLst>
              <a:ext uri="{FF2B5EF4-FFF2-40B4-BE49-F238E27FC236}">
                <a16:creationId xmlns:a16="http://schemas.microsoft.com/office/drawing/2014/main" id="{57BF6547-50B4-BB4F-B802-97B0899EBDEF}"/>
              </a:ext>
            </a:extLst>
          </p:cNvPr>
          <p:cNvSpPr txBox="1"/>
          <p:nvPr/>
        </p:nvSpPr>
        <p:spPr>
          <a:xfrm>
            <a:off x="8471423" y="2286000"/>
            <a:ext cx="3053039" cy="393192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pPr>
            <a:endParaRPr lang="en-US" sz="1600" dirty="0">
              <a:solidFill>
                <a:schemeClr val="tx2"/>
              </a:solidFill>
            </a:endParaRPr>
          </a:p>
          <a:p>
            <a:pPr marL="384048" indent="-384048" defTabSz="914400">
              <a:lnSpc>
                <a:spcPct val="94000"/>
              </a:lnSpc>
              <a:spcAft>
                <a:spcPts val="200"/>
              </a:spcAft>
              <a:buFont typeface="Franklin Gothic Book" panose="020B0503020102020204" pitchFamily="34" charset="0"/>
              <a:buChar char="-"/>
            </a:pPr>
            <a:r>
              <a:rPr lang="en-US" sz="1600" dirty="0">
                <a:solidFill>
                  <a:schemeClr val="tx2"/>
                </a:solidFill>
              </a:rPr>
              <a:t>Deployed on </a:t>
            </a:r>
            <a:r>
              <a:rPr lang="en-US" sz="1600" dirty="0" err="1">
                <a:solidFill>
                  <a:schemeClr val="tx2"/>
                </a:solidFill>
              </a:rPr>
              <a:t>Rizoma</a:t>
            </a:r>
            <a:r>
              <a:rPr lang="en-US" sz="1600" dirty="0">
                <a:solidFill>
                  <a:schemeClr val="tx2"/>
                </a:solidFill>
              </a:rPr>
              <a:t> Fazenda Da </a:t>
            </a:r>
            <a:r>
              <a:rPr lang="en-US" sz="1600" dirty="0" err="1">
                <a:solidFill>
                  <a:schemeClr val="tx2"/>
                </a:solidFill>
              </a:rPr>
              <a:t>Toca</a:t>
            </a:r>
            <a:r>
              <a:rPr lang="en-US" sz="1600" dirty="0">
                <a:solidFill>
                  <a:schemeClr val="tx2"/>
                </a:solidFill>
              </a:rPr>
              <a:t> in </a:t>
            </a:r>
            <a:r>
              <a:rPr lang="en-US" sz="1600" dirty="0" err="1">
                <a:solidFill>
                  <a:schemeClr val="tx2"/>
                </a:solidFill>
              </a:rPr>
              <a:t>Itirapina</a:t>
            </a:r>
            <a:r>
              <a:rPr lang="en-US" sz="1600" dirty="0">
                <a:solidFill>
                  <a:schemeClr val="tx2"/>
                </a:solidFill>
              </a:rPr>
              <a:t> São Paulo</a:t>
            </a:r>
            <a:br>
              <a:rPr lang="en-US" sz="1600" dirty="0">
                <a:solidFill>
                  <a:schemeClr val="tx2"/>
                </a:solidFill>
              </a:rPr>
            </a:br>
            <a:endParaRPr lang="en-US" sz="1600" dirty="0">
              <a:solidFill>
                <a:schemeClr val="tx2"/>
              </a:solidFill>
            </a:endParaRPr>
          </a:p>
          <a:p>
            <a:pPr marL="384048" indent="-384048" defTabSz="914400">
              <a:lnSpc>
                <a:spcPct val="94000"/>
              </a:lnSpc>
              <a:spcAft>
                <a:spcPts val="200"/>
              </a:spcAft>
              <a:buFont typeface="Franklin Gothic Book" panose="020B0503020102020204" pitchFamily="34" charset="0"/>
              <a:buChar char="-"/>
            </a:pPr>
            <a:r>
              <a:rPr lang="en-US" sz="1600" dirty="0">
                <a:solidFill>
                  <a:schemeClr val="tx2"/>
                </a:solidFill>
              </a:rPr>
              <a:t>Organic Corn Tracking</a:t>
            </a:r>
            <a:br>
              <a:rPr lang="en-US" sz="1600" dirty="0">
                <a:solidFill>
                  <a:schemeClr val="tx2"/>
                </a:solidFill>
              </a:rPr>
            </a:br>
            <a:br>
              <a:rPr lang="en-US" sz="1600" dirty="0">
                <a:solidFill>
                  <a:schemeClr val="tx2"/>
                </a:solidFill>
              </a:rPr>
            </a:br>
            <a:r>
              <a:rPr lang="en-US" sz="1600" dirty="0">
                <a:solidFill>
                  <a:schemeClr val="tx2"/>
                </a:solidFill>
                <a:hlinkClick r:id="rId3"/>
              </a:rPr>
              <a:t>https://bit.ly/2U4DES0</a:t>
            </a:r>
            <a:br>
              <a:rPr lang="en-US" sz="1600" dirty="0">
                <a:solidFill>
                  <a:schemeClr val="tx2"/>
                </a:solidFill>
              </a:rPr>
            </a:br>
            <a:endParaRPr lang="en-US" sz="1600" dirty="0">
              <a:solidFill>
                <a:schemeClr val="tx2"/>
              </a:solidFill>
            </a:endParaRPr>
          </a:p>
          <a:p>
            <a:pPr marL="384048" indent="-384048" defTabSz="914400">
              <a:lnSpc>
                <a:spcPct val="94000"/>
              </a:lnSpc>
              <a:spcAft>
                <a:spcPts val="200"/>
              </a:spcAft>
              <a:buFont typeface="Franklin Gothic Book" panose="020B0503020102020204" pitchFamily="34" charset="0"/>
              <a:buChar char="-"/>
            </a:pPr>
            <a:r>
              <a:rPr lang="en-US" sz="1600" b="1" dirty="0">
                <a:solidFill>
                  <a:schemeClr val="tx2"/>
                </a:solidFill>
              </a:rPr>
              <a:t>IBM Blockchain Network</a:t>
            </a:r>
            <a:br>
              <a:rPr lang="en-US" sz="1600" b="1" dirty="0">
                <a:solidFill>
                  <a:schemeClr val="tx2"/>
                </a:solidFill>
              </a:rPr>
            </a:br>
            <a:r>
              <a:rPr lang="en-US" sz="1600" b="1" dirty="0">
                <a:solidFill>
                  <a:schemeClr val="tx2"/>
                </a:solidFill>
              </a:rPr>
              <a:t>3K + events captured</a:t>
            </a:r>
          </a:p>
          <a:p>
            <a:pPr marL="384048" indent="-384048" defTabSz="914400">
              <a:lnSpc>
                <a:spcPct val="94000"/>
              </a:lnSpc>
              <a:spcAft>
                <a:spcPts val="200"/>
              </a:spcAft>
              <a:buFont typeface="Franklin Gothic Book" panose="020B0503020102020204" pitchFamily="34" charset="0"/>
              <a:buChar char="-"/>
            </a:pPr>
            <a:endParaRPr lang="en-US" sz="1600" dirty="0">
              <a:solidFill>
                <a:schemeClr val="tx2"/>
              </a:solidFill>
            </a:endParaRPr>
          </a:p>
          <a:p>
            <a:pPr marL="384048" indent="-384048" defTabSz="914400">
              <a:lnSpc>
                <a:spcPct val="94000"/>
              </a:lnSpc>
              <a:spcAft>
                <a:spcPts val="200"/>
              </a:spcAft>
              <a:buFont typeface="Franklin Gothic Book" panose="020B0503020102020204" pitchFamily="34" charset="0"/>
            </a:pPr>
            <a:endParaRPr lang="en-US" sz="1600" dirty="0">
              <a:solidFill>
                <a:schemeClr val="tx2"/>
              </a:solidFill>
            </a:endParaRPr>
          </a:p>
        </p:txBody>
      </p:sp>
      <p:sp>
        <p:nvSpPr>
          <p:cNvPr id="41"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3" name="Picture 2">
            <a:extLst>
              <a:ext uri="{FF2B5EF4-FFF2-40B4-BE49-F238E27FC236}">
                <a16:creationId xmlns:a16="http://schemas.microsoft.com/office/drawing/2014/main" id="{7CA3F20F-C0F4-DA47-8AEE-51F8E4BF9D0E}"/>
              </a:ext>
            </a:extLst>
          </p:cNvPr>
          <p:cNvPicPr>
            <a:picLocks noChangeAspect="1"/>
          </p:cNvPicPr>
          <p:nvPr/>
        </p:nvPicPr>
        <p:blipFill>
          <a:blip r:embed="rId4"/>
          <a:stretch>
            <a:fillRect/>
          </a:stretch>
        </p:blipFill>
        <p:spPr>
          <a:xfrm>
            <a:off x="2812462" y="720911"/>
            <a:ext cx="8678605" cy="4725679"/>
          </a:xfrm>
          <a:prstGeom prst="rect">
            <a:avLst/>
          </a:prstGeom>
        </p:spPr>
      </p:pic>
      <p:pic>
        <p:nvPicPr>
          <p:cNvPr id="4" name="Picture 3">
            <a:extLst>
              <a:ext uri="{FF2B5EF4-FFF2-40B4-BE49-F238E27FC236}">
                <a16:creationId xmlns:a16="http://schemas.microsoft.com/office/drawing/2014/main" id="{D579676C-D52A-EC49-A002-7032E3E85851}"/>
              </a:ext>
            </a:extLst>
          </p:cNvPr>
          <p:cNvPicPr>
            <a:picLocks noChangeAspect="1"/>
          </p:cNvPicPr>
          <p:nvPr/>
        </p:nvPicPr>
        <p:blipFill>
          <a:blip r:embed="rId5"/>
          <a:stretch>
            <a:fillRect/>
          </a:stretch>
        </p:blipFill>
        <p:spPr>
          <a:xfrm>
            <a:off x="1" y="46072"/>
            <a:ext cx="2658658" cy="1882741"/>
          </a:xfrm>
          <a:prstGeom prst="rect">
            <a:avLst/>
          </a:prstGeom>
        </p:spPr>
      </p:pic>
    </p:spTree>
    <p:extLst>
      <p:ext uri="{BB962C8B-B14F-4D97-AF65-F5344CB8AC3E}">
        <p14:creationId xmlns:p14="http://schemas.microsoft.com/office/powerpoint/2010/main" val="314731528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DB74EB-2A7D-443D-B969-8BF48F993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23782B-1C85-B241-A727-980A773F1B18}"/>
              </a:ext>
            </a:extLst>
          </p:cNvPr>
          <p:cNvSpPr>
            <a:spLocks noGrp="1"/>
          </p:cNvSpPr>
          <p:nvPr>
            <p:ph type="title"/>
          </p:nvPr>
        </p:nvSpPr>
        <p:spPr>
          <a:xfrm>
            <a:off x="7866460" y="639704"/>
            <a:ext cx="3685460" cy="5577840"/>
          </a:xfrm>
        </p:spPr>
        <p:txBody>
          <a:bodyPr anchor="ctr">
            <a:normAutofit/>
          </a:bodyPr>
          <a:lstStyle/>
          <a:p>
            <a:r>
              <a:rPr lang="en-US" sz="3100" dirty="0"/>
              <a:t>Farm as a System *</a:t>
            </a:r>
            <a:br>
              <a:rPr lang="en-US" sz="3100" dirty="0"/>
            </a:br>
            <a:br>
              <a:rPr lang="en-US" sz="2000" dirty="0"/>
            </a:br>
            <a:r>
              <a:rPr lang="en-US" sz="2000" dirty="0"/>
              <a:t>* </a:t>
            </a:r>
            <a:r>
              <a:rPr lang="en-US" sz="2000" b="1" dirty="0"/>
              <a:t>Cambridge IGCSE Agriculture </a:t>
            </a:r>
            <a:br>
              <a:rPr lang="en-US" sz="2000" b="1" dirty="0"/>
            </a:br>
            <a:br>
              <a:rPr lang="en-US" sz="3100" b="1" dirty="0"/>
            </a:br>
            <a:endParaRPr lang="en-US" sz="3100" dirty="0"/>
          </a:p>
        </p:txBody>
      </p:sp>
      <p:sp>
        <p:nvSpPr>
          <p:cNvPr id="15" name="Rectangle 11">
            <a:extLst>
              <a:ext uri="{FF2B5EF4-FFF2-40B4-BE49-F238E27FC236}">
                <a16:creationId xmlns:a16="http://schemas.microsoft.com/office/drawing/2014/main" id="{19036E77-5F7B-494E-A117-FEA947B35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5511C654-EC22-496F-979A-4E0BFA1A9915}"/>
              </a:ext>
            </a:extLst>
          </p:cNvPr>
          <p:cNvGraphicFramePr>
            <a:graphicFrameLocks noGrp="1"/>
          </p:cNvGraphicFramePr>
          <p:nvPr>
            <p:ph idx="1"/>
            <p:extLst>
              <p:ext uri="{D42A27DB-BD31-4B8C-83A1-F6EECF244321}">
                <p14:modId xmlns:p14="http://schemas.microsoft.com/office/powerpoint/2010/main" val="2745077308"/>
              </p:ext>
            </p:extLst>
          </p:nvPr>
        </p:nvGraphicFramePr>
        <p:xfrm>
          <a:off x="784225" y="357188"/>
          <a:ext cx="6345238" cy="6343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280892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54AA2C-7C57-874D-AFB9-5DF09AC0A2CE}"/>
              </a:ext>
            </a:extLst>
          </p:cNvPr>
          <p:cNvPicPr>
            <a:picLocks noChangeAspect="1"/>
          </p:cNvPicPr>
          <p:nvPr/>
        </p:nvPicPr>
        <p:blipFill>
          <a:blip r:embed="rId2"/>
          <a:stretch>
            <a:fillRect/>
          </a:stretch>
        </p:blipFill>
        <p:spPr>
          <a:xfrm>
            <a:off x="954616" y="225777"/>
            <a:ext cx="9334500" cy="6248400"/>
          </a:xfrm>
          <a:prstGeom prst="rect">
            <a:avLst/>
          </a:prstGeom>
        </p:spPr>
      </p:pic>
    </p:spTree>
    <p:extLst>
      <p:ext uri="{BB962C8B-B14F-4D97-AF65-F5344CB8AC3E}">
        <p14:creationId xmlns:p14="http://schemas.microsoft.com/office/powerpoint/2010/main" val="25422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65E8-8360-BA48-919B-876F685D0FBE}"/>
              </a:ext>
            </a:extLst>
          </p:cNvPr>
          <p:cNvSpPr>
            <a:spLocks noGrp="1"/>
          </p:cNvSpPr>
          <p:nvPr>
            <p:ph type="title"/>
          </p:nvPr>
        </p:nvSpPr>
        <p:spPr>
          <a:xfrm>
            <a:off x="0" y="0"/>
            <a:ext cx="12192000" cy="571500"/>
          </a:xfrm>
          <a:solidFill>
            <a:schemeClr val="accent1"/>
          </a:solidFill>
        </p:spPr>
        <p:txBody>
          <a:bodyPr>
            <a:normAutofit fontScale="90000"/>
          </a:bodyPr>
          <a:lstStyle/>
          <a:p>
            <a:r>
              <a:rPr lang="en-US" dirty="0"/>
              <a:t>PRODUCTION PROCESS</a:t>
            </a:r>
          </a:p>
        </p:txBody>
      </p:sp>
      <p:pic>
        <p:nvPicPr>
          <p:cNvPr id="4" name="Picture 3" descr="A screenshot of a cell phone&#10;&#10;Description automatically generated">
            <a:extLst>
              <a:ext uri="{FF2B5EF4-FFF2-40B4-BE49-F238E27FC236}">
                <a16:creationId xmlns:a16="http://schemas.microsoft.com/office/drawing/2014/main" id="{122BFBF1-CC1F-2849-A9E0-8E421D9718E9}"/>
              </a:ext>
            </a:extLst>
          </p:cNvPr>
          <p:cNvPicPr>
            <a:picLocks noChangeAspect="1"/>
          </p:cNvPicPr>
          <p:nvPr/>
        </p:nvPicPr>
        <p:blipFill>
          <a:blip r:embed="rId2"/>
          <a:stretch>
            <a:fillRect/>
          </a:stretch>
        </p:blipFill>
        <p:spPr>
          <a:xfrm>
            <a:off x="166963" y="730426"/>
            <a:ext cx="5506654" cy="198278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8D249E41-6D72-E043-978B-43D8EAFD88CB}"/>
              </a:ext>
            </a:extLst>
          </p:cNvPr>
          <p:cNvPicPr>
            <a:picLocks noChangeAspect="1"/>
          </p:cNvPicPr>
          <p:nvPr/>
        </p:nvPicPr>
        <p:blipFill>
          <a:blip r:embed="rId3"/>
          <a:stretch>
            <a:fillRect/>
          </a:stretch>
        </p:blipFill>
        <p:spPr>
          <a:xfrm>
            <a:off x="166963" y="3012322"/>
            <a:ext cx="5552214" cy="1039814"/>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BFBDF957-5AED-A343-A497-A746C5275B31}"/>
              </a:ext>
            </a:extLst>
          </p:cNvPr>
          <p:cNvPicPr>
            <a:picLocks noChangeAspect="1"/>
          </p:cNvPicPr>
          <p:nvPr/>
        </p:nvPicPr>
        <p:blipFill>
          <a:blip r:embed="rId4"/>
          <a:stretch>
            <a:fillRect/>
          </a:stretch>
        </p:blipFill>
        <p:spPr>
          <a:xfrm>
            <a:off x="169111" y="4525363"/>
            <a:ext cx="5550066" cy="183991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7E3031B-B6CB-984B-910C-5409D30E7E96}"/>
              </a:ext>
            </a:extLst>
          </p:cNvPr>
          <p:cNvPicPr>
            <a:picLocks noChangeAspect="1"/>
          </p:cNvPicPr>
          <p:nvPr/>
        </p:nvPicPr>
        <p:blipFill rotWithShape="1">
          <a:blip r:embed="rId5"/>
          <a:srcRect l="807" r="-807"/>
          <a:stretch/>
        </p:blipFill>
        <p:spPr>
          <a:xfrm>
            <a:off x="6309360" y="921056"/>
            <a:ext cx="5748338" cy="1601527"/>
          </a:xfrm>
          <a:prstGeom prst="rect">
            <a:avLst/>
          </a:prstGeom>
        </p:spPr>
      </p:pic>
      <p:cxnSp>
        <p:nvCxnSpPr>
          <p:cNvPr id="8" name="Straight Connector 7">
            <a:extLst>
              <a:ext uri="{FF2B5EF4-FFF2-40B4-BE49-F238E27FC236}">
                <a16:creationId xmlns:a16="http://schemas.microsoft.com/office/drawing/2014/main" id="{4D393F4E-9F66-D544-AC9A-F651FB49C6FF}"/>
              </a:ext>
            </a:extLst>
          </p:cNvPr>
          <p:cNvCxnSpPr>
            <a:cxnSpLocks/>
          </p:cNvCxnSpPr>
          <p:nvPr/>
        </p:nvCxnSpPr>
        <p:spPr>
          <a:xfrm>
            <a:off x="5673617" y="1636092"/>
            <a:ext cx="5893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14DBCF-86BA-D54C-8A91-2650222CD40C}"/>
              </a:ext>
            </a:extLst>
          </p:cNvPr>
          <p:cNvCxnSpPr>
            <a:cxnSpLocks/>
          </p:cNvCxnSpPr>
          <p:nvPr/>
        </p:nvCxnSpPr>
        <p:spPr>
          <a:xfrm flipH="1">
            <a:off x="5059879" y="4070237"/>
            <a:ext cx="976237" cy="507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B190D3-5BF2-A649-B911-D587388CAD61}"/>
              </a:ext>
            </a:extLst>
          </p:cNvPr>
          <p:cNvCxnSpPr/>
          <p:nvPr/>
        </p:nvCxnSpPr>
        <p:spPr>
          <a:xfrm>
            <a:off x="2902195" y="3969103"/>
            <a:ext cx="0" cy="538159"/>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descr="A screenshot of a social media post&#10;&#10;Description automatically generated">
            <a:extLst>
              <a:ext uri="{FF2B5EF4-FFF2-40B4-BE49-F238E27FC236}">
                <a16:creationId xmlns:a16="http://schemas.microsoft.com/office/drawing/2014/main" id="{7CC484C7-BB4F-3E44-B6E4-F190B288561C}"/>
              </a:ext>
            </a:extLst>
          </p:cNvPr>
          <p:cNvPicPr>
            <a:picLocks noChangeAspect="1"/>
          </p:cNvPicPr>
          <p:nvPr/>
        </p:nvPicPr>
        <p:blipFill rotWithShape="1">
          <a:blip r:embed="rId6"/>
          <a:srcRect l="2724" t="6531" r="-3226" b="-6531"/>
          <a:stretch/>
        </p:blipFill>
        <p:spPr>
          <a:xfrm>
            <a:off x="6324757" y="3884397"/>
            <a:ext cx="5577840" cy="1850022"/>
          </a:xfrm>
          <a:prstGeom prst="rect">
            <a:avLst/>
          </a:prstGeom>
        </p:spPr>
      </p:pic>
      <p:cxnSp>
        <p:nvCxnSpPr>
          <p:cNvPr id="12" name="Straight Connector 11">
            <a:extLst>
              <a:ext uri="{FF2B5EF4-FFF2-40B4-BE49-F238E27FC236}">
                <a16:creationId xmlns:a16="http://schemas.microsoft.com/office/drawing/2014/main" id="{9AFC6B37-63A7-1A47-AD6D-BC13A44282A5}"/>
              </a:ext>
            </a:extLst>
          </p:cNvPr>
          <p:cNvCxnSpPr>
            <a:cxnSpLocks/>
          </p:cNvCxnSpPr>
          <p:nvPr/>
        </p:nvCxnSpPr>
        <p:spPr>
          <a:xfrm>
            <a:off x="2877294" y="2743242"/>
            <a:ext cx="0" cy="269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4EF759E-6498-1444-84F7-C74C9DE62246}"/>
              </a:ext>
            </a:extLst>
          </p:cNvPr>
          <p:cNvCxnSpPr>
            <a:cxnSpLocks/>
          </p:cNvCxnSpPr>
          <p:nvPr/>
        </p:nvCxnSpPr>
        <p:spPr>
          <a:xfrm>
            <a:off x="6030084" y="1638330"/>
            <a:ext cx="0" cy="2463944"/>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descr="A screenshot of a cell phone&#10;&#10;Description automatically generated">
            <a:extLst>
              <a:ext uri="{FF2B5EF4-FFF2-40B4-BE49-F238E27FC236}">
                <a16:creationId xmlns:a16="http://schemas.microsoft.com/office/drawing/2014/main" id="{8E8D459E-B5EC-E849-A56C-9254E1964F10}"/>
              </a:ext>
            </a:extLst>
          </p:cNvPr>
          <p:cNvPicPr>
            <a:picLocks noChangeAspect="1"/>
          </p:cNvPicPr>
          <p:nvPr/>
        </p:nvPicPr>
        <p:blipFill>
          <a:blip r:embed="rId7"/>
          <a:stretch>
            <a:fillRect/>
          </a:stretch>
        </p:blipFill>
        <p:spPr>
          <a:xfrm>
            <a:off x="6123946" y="2847556"/>
            <a:ext cx="6068054" cy="868342"/>
          </a:xfrm>
          <a:prstGeom prst="rect">
            <a:avLst/>
          </a:prstGeom>
        </p:spPr>
      </p:pic>
      <p:cxnSp>
        <p:nvCxnSpPr>
          <p:cNvPr id="15" name="Straight Connector 14">
            <a:extLst>
              <a:ext uri="{FF2B5EF4-FFF2-40B4-BE49-F238E27FC236}">
                <a16:creationId xmlns:a16="http://schemas.microsoft.com/office/drawing/2014/main" id="{5555512D-31BD-DD43-854F-127D8CBBF07A}"/>
              </a:ext>
            </a:extLst>
          </p:cNvPr>
          <p:cNvCxnSpPr>
            <a:cxnSpLocks/>
          </p:cNvCxnSpPr>
          <p:nvPr/>
        </p:nvCxnSpPr>
        <p:spPr>
          <a:xfrm>
            <a:off x="5712319" y="3145805"/>
            <a:ext cx="5893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8E75AD7-6981-6346-A77A-4E47E62F766B}"/>
              </a:ext>
            </a:extLst>
          </p:cNvPr>
          <p:cNvCxnSpPr>
            <a:cxnSpLocks/>
          </p:cNvCxnSpPr>
          <p:nvPr/>
        </p:nvCxnSpPr>
        <p:spPr>
          <a:xfrm>
            <a:off x="5735411" y="5084437"/>
            <a:ext cx="589346"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108CB0A6-8581-C748-B027-DBD2D0331D4D}"/>
              </a:ext>
            </a:extLst>
          </p:cNvPr>
          <p:cNvPicPr>
            <a:picLocks noChangeAspect="1"/>
          </p:cNvPicPr>
          <p:nvPr/>
        </p:nvPicPr>
        <p:blipFill>
          <a:blip r:embed="rId8"/>
          <a:stretch>
            <a:fillRect/>
          </a:stretch>
        </p:blipFill>
        <p:spPr>
          <a:xfrm>
            <a:off x="6123946" y="5734419"/>
            <a:ext cx="5729041" cy="991565"/>
          </a:xfrm>
          <a:prstGeom prst="rect">
            <a:avLst/>
          </a:prstGeom>
        </p:spPr>
      </p:pic>
      <p:cxnSp>
        <p:nvCxnSpPr>
          <p:cNvPr id="18" name="Straight Connector 17">
            <a:extLst>
              <a:ext uri="{FF2B5EF4-FFF2-40B4-BE49-F238E27FC236}">
                <a16:creationId xmlns:a16="http://schemas.microsoft.com/office/drawing/2014/main" id="{58F504A1-8D69-9F47-9B56-0DFFDCD19B10}"/>
              </a:ext>
            </a:extLst>
          </p:cNvPr>
          <p:cNvCxnSpPr>
            <a:cxnSpLocks/>
          </p:cNvCxnSpPr>
          <p:nvPr/>
        </p:nvCxnSpPr>
        <p:spPr>
          <a:xfrm>
            <a:off x="5673617" y="6122662"/>
            <a:ext cx="58934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269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765E8-8360-BA48-919B-876F685D0FBE}"/>
              </a:ext>
            </a:extLst>
          </p:cNvPr>
          <p:cNvSpPr>
            <a:spLocks noGrp="1"/>
          </p:cNvSpPr>
          <p:nvPr>
            <p:ph type="title"/>
          </p:nvPr>
        </p:nvSpPr>
        <p:spPr>
          <a:xfrm>
            <a:off x="0" y="0"/>
            <a:ext cx="12192000" cy="571500"/>
          </a:xfrm>
          <a:solidFill>
            <a:schemeClr val="tx1">
              <a:lumMod val="50000"/>
              <a:lumOff val="50000"/>
            </a:schemeClr>
          </a:solidFill>
        </p:spPr>
        <p:txBody>
          <a:bodyPr>
            <a:normAutofit fontScale="90000"/>
          </a:bodyPr>
          <a:lstStyle/>
          <a:p>
            <a:r>
              <a:rPr lang="en-US" dirty="0"/>
              <a:t>STORAGE PROCESS (includes field)</a:t>
            </a:r>
          </a:p>
        </p:txBody>
      </p:sp>
      <p:pic>
        <p:nvPicPr>
          <p:cNvPr id="4" name="Picture 3" descr="A screenshot of a cell phone&#10;&#10;Description automatically generated">
            <a:extLst>
              <a:ext uri="{FF2B5EF4-FFF2-40B4-BE49-F238E27FC236}">
                <a16:creationId xmlns:a16="http://schemas.microsoft.com/office/drawing/2014/main" id="{122BFBF1-CC1F-2849-A9E0-8E421D9718E9}"/>
              </a:ext>
            </a:extLst>
          </p:cNvPr>
          <p:cNvPicPr>
            <a:picLocks noChangeAspect="1"/>
          </p:cNvPicPr>
          <p:nvPr/>
        </p:nvPicPr>
        <p:blipFill>
          <a:blip r:embed="rId2"/>
          <a:stretch>
            <a:fillRect/>
          </a:stretch>
        </p:blipFill>
        <p:spPr>
          <a:xfrm>
            <a:off x="166963" y="730426"/>
            <a:ext cx="5506654" cy="198278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7E3031B-B6CB-984B-910C-5409D30E7E96}"/>
              </a:ext>
            </a:extLst>
          </p:cNvPr>
          <p:cNvPicPr>
            <a:picLocks noChangeAspect="1"/>
          </p:cNvPicPr>
          <p:nvPr/>
        </p:nvPicPr>
        <p:blipFill rotWithShape="1">
          <a:blip r:embed="rId3"/>
          <a:srcRect l="807" r="-807"/>
          <a:stretch/>
        </p:blipFill>
        <p:spPr>
          <a:xfrm>
            <a:off x="6309360" y="921056"/>
            <a:ext cx="5748338" cy="1601527"/>
          </a:xfrm>
          <a:prstGeom prst="rect">
            <a:avLst/>
          </a:prstGeom>
        </p:spPr>
      </p:pic>
      <p:cxnSp>
        <p:nvCxnSpPr>
          <p:cNvPr id="8" name="Straight Connector 7">
            <a:extLst>
              <a:ext uri="{FF2B5EF4-FFF2-40B4-BE49-F238E27FC236}">
                <a16:creationId xmlns:a16="http://schemas.microsoft.com/office/drawing/2014/main" id="{4D393F4E-9F66-D544-AC9A-F651FB49C6FF}"/>
              </a:ext>
            </a:extLst>
          </p:cNvPr>
          <p:cNvCxnSpPr>
            <a:cxnSpLocks/>
          </p:cNvCxnSpPr>
          <p:nvPr/>
        </p:nvCxnSpPr>
        <p:spPr>
          <a:xfrm>
            <a:off x="5673617" y="1636092"/>
            <a:ext cx="5893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E14DBCF-86BA-D54C-8A91-2650222CD40C}"/>
              </a:ext>
            </a:extLst>
          </p:cNvPr>
          <p:cNvCxnSpPr>
            <a:cxnSpLocks/>
          </p:cNvCxnSpPr>
          <p:nvPr/>
        </p:nvCxnSpPr>
        <p:spPr>
          <a:xfrm flipH="1">
            <a:off x="5059879" y="4070237"/>
            <a:ext cx="976237" cy="5077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B190D3-5BF2-A649-B911-D587388CAD61}"/>
              </a:ext>
            </a:extLst>
          </p:cNvPr>
          <p:cNvCxnSpPr/>
          <p:nvPr/>
        </p:nvCxnSpPr>
        <p:spPr>
          <a:xfrm>
            <a:off x="2902195" y="3969103"/>
            <a:ext cx="0" cy="5381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AFC6B37-63A7-1A47-AD6D-BC13A44282A5}"/>
              </a:ext>
            </a:extLst>
          </p:cNvPr>
          <p:cNvCxnSpPr>
            <a:cxnSpLocks/>
          </p:cNvCxnSpPr>
          <p:nvPr/>
        </p:nvCxnSpPr>
        <p:spPr>
          <a:xfrm>
            <a:off x="2877294" y="2743242"/>
            <a:ext cx="0" cy="269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4EF759E-6498-1444-84F7-C74C9DE62246}"/>
              </a:ext>
            </a:extLst>
          </p:cNvPr>
          <p:cNvCxnSpPr>
            <a:cxnSpLocks/>
          </p:cNvCxnSpPr>
          <p:nvPr/>
        </p:nvCxnSpPr>
        <p:spPr>
          <a:xfrm>
            <a:off x="6030084" y="1638330"/>
            <a:ext cx="0" cy="2463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555512D-31BD-DD43-854F-127D8CBBF07A}"/>
              </a:ext>
            </a:extLst>
          </p:cNvPr>
          <p:cNvCxnSpPr>
            <a:cxnSpLocks/>
          </p:cNvCxnSpPr>
          <p:nvPr/>
        </p:nvCxnSpPr>
        <p:spPr>
          <a:xfrm>
            <a:off x="5562602" y="3056744"/>
            <a:ext cx="5893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8E75AD7-6981-6346-A77A-4E47E62F766B}"/>
              </a:ext>
            </a:extLst>
          </p:cNvPr>
          <p:cNvCxnSpPr>
            <a:cxnSpLocks/>
          </p:cNvCxnSpPr>
          <p:nvPr/>
        </p:nvCxnSpPr>
        <p:spPr>
          <a:xfrm>
            <a:off x="5735411" y="5084437"/>
            <a:ext cx="58934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8F504A1-8D69-9F47-9B56-0DFFDCD19B10}"/>
              </a:ext>
            </a:extLst>
          </p:cNvPr>
          <p:cNvCxnSpPr>
            <a:cxnSpLocks/>
          </p:cNvCxnSpPr>
          <p:nvPr/>
        </p:nvCxnSpPr>
        <p:spPr>
          <a:xfrm>
            <a:off x="5506654" y="6122662"/>
            <a:ext cx="756309"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6AF4C19-9878-6E45-B53A-9ABE5F7CE35C}"/>
              </a:ext>
            </a:extLst>
          </p:cNvPr>
          <p:cNvPicPr>
            <a:picLocks noChangeAspect="1"/>
          </p:cNvPicPr>
          <p:nvPr/>
        </p:nvPicPr>
        <p:blipFill>
          <a:blip r:embed="rId4"/>
          <a:stretch>
            <a:fillRect/>
          </a:stretch>
        </p:blipFill>
        <p:spPr>
          <a:xfrm>
            <a:off x="104616" y="4504299"/>
            <a:ext cx="5545356" cy="1165465"/>
          </a:xfrm>
          <a:prstGeom prst="rect">
            <a:avLst/>
          </a:prstGeom>
        </p:spPr>
      </p:pic>
      <p:pic>
        <p:nvPicPr>
          <p:cNvPr id="19" name="Picture 18">
            <a:extLst>
              <a:ext uri="{FF2B5EF4-FFF2-40B4-BE49-F238E27FC236}">
                <a16:creationId xmlns:a16="http://schemas.microsoft.com/office/drawing/2014/main" id="{089909F1-90AE-1C4D-A239-E4752FFC8F0F}"/>
              </a:ext>
            </a:extLst>
          </p:cNvPr>
          <p:cNvPicPr>
            <a:picLocks noChangeAspect="1"/>
          </p:cNvPicPr>
          <p:nvPr/>
        </p:nvPicPr>
        <p:blipFill>
          <a:blip r:embed="rId5"/>
          <a:stretch>
            <a:fillRect/>
          </a:stretch>
        </p:blipFill>
        <p:spPr>
          <a:xfrm>
            <a:off x="118133" y="2832378"/>
            <a:ext cx="5388521" cy="1480363"/>
          </a:xfrm>
          <a:prstGeom prst="rect">
            <a:avLst/>
          </a:prstGeom>
        </p:spPr>
      </p:pic>
      <p:pic>
        <p:nvPicPr>
          <p:cNvPr id="20" name="Picture 19">
            <a:extLst>
              <a:ext uri="{FF2B5EF4-FFF2-40B4-BE49-F238E27FC236}">
                <a16:creationId xmlns:a16="http://schemas.microsoft.com/office/drawing/2014/main" id="{5B56A449-B960-F44C-90C3-BE4EBA7BF8B9}"/>
              </a:ext>
            </a:extLst>
          </p:cNvPr>
          <p:cNvPicPr>
            <a:picLocks noChangeAspect="1"/>
          </p:cNvPicPr>
          <p:nvPr/>
        </p:nvPicPr>
        <p:blipFill>
          <a:blip r:embed="rId6"/>
          <a:stretch>
            <a:fillRect/>
          </a:stretch>
        </p:blipFill>
        <p:spPr>
          <a:xfrm>
            <a:off x="6151948" y="2713214"/>
            <a:ext cx="5607902" cy="715033"/>
          </a:xfrm>
          <a:prstGeom prst="rect">
            <a:avLst/>
          </a:prstGeom>
        </p:spPr>
      </p:pic>
      <p:pic>
        <p:nvPicPr>
          <p:cNvPr id="21" name="Picture 20">
            <a:extLst>
              <a:ext uri="{FF2B5EF4-FFF2-40B4-BE49-F238E27FC236}">
                <a16:creationId xmlns:a16="http://schemas.microsoft.com/office/drawing/2014/main" id="{5628B0DA-0247-FA47-84FA-197A5D4041A9}"/>
              </a:ext>
            </a:extLst>
          </p:cNvPr>
          <p:cNvPicPr>
            <a:picLocks noChangeAspect="1"/>
          </p:cNvPicPr>
          <p:nvPr/>
        </p:nvPicPr>
        <p:blipFill>
          <a:blip r:embed="rId7"/>
          <a:stretch>
            <a:fillRect/>
          </a:stretch>
        </p:blipFill>
        <p:spPr>
          <a:xfrm>
            <a:off x="6030083" y="5550600"/>
            <a:ext cx="6006857" cy="1069849"/>
          </a:xfrm>
          <a:prstGeom prst="rect">
            <a:avLst/>
          </a:prstGeom>
        </p:spPr>
      </p:pic>
      <p:cxnSp>
        <p:nvCxnSpPr>
          <p:cNvPr id="22" name="Straight Connector 21">
            <a:extLst>
              <a:ext uri="{FF2B5EF4-FFF2-40B4-BE49-F238E27FC236}">
                <a16:creationId xmlns:a16="http://schemas.microsoft.com/office/drawing/2014/main" id="{179AD107-ADF2-024A-BCFC-ACE66D388914}"/>
              </a:ext>
            </a:extLst>
          </p:cNvPr>
          <p:cNvCxnSpPr>
            <a:cxnSpLocks/>
          </p:cNvCxnSpPr>
          <p:nvPr/>
        </p:nvCxnSpPr>
        <p:spPr>
          <a:xfrm>
            <a:off x="5506654" y="5496101"/>
            <a:ext cx="0" cy="626561"/>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75F0E60-6DD5-E445-A731-33B5A8B00BEA}"/>
              </a:ext>
            </a:extLst>
          </p:cNvPr>
          <p:cNvPicPr>
            <a:picLocks noChangeAspect="1"/>
          </p:cNvPicPr>
          <p:nvPr/>
        </p:nvPicPr>
        <p:blipFill>
          <a:blip r:embed="rId8"/>
          <a:stretch>
            <a:fillRect/>
          </a:stretch>
        </p:blipFill>
        <p:spPr>
          <a:xfrm>
            <a:off x="6086029" y="4053527"/>
            <a:ext cx="5860292" cy="1189323"/>
          </a:xfrm>
          <a:prstGeom prst="rect">
            <a:avLst/>
          </a:prstGeom>
        </p:spPr>
      </p:pic>
    </p:spTree>
    <p:extLst>
      <p:ext uri="{BB962C8B-B14F-4D97-AF65-F5344CB8AC3E}">
        <p14:creationId xmlns:p14="http://schemas.microsoft.com/office/powerpoint/2010/main" val="197132801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146</Words>
  <Application>Microsoft Macintosh PowerPoint</Application>
  <PresentationFormat>Widescreen</PresentationFormat>
  <Paragraphs>44</Paragraphs>
  <Slides>11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Meiryo UI</vt:lpstr>
      <vt:lpstr>Calibri</vt:lpstr>
      <vt:lpstr>Franklin Gothic Book</vt:lpstr>
      <vt:lpstr>Times New Roman</vt:lpstr>
      <vt:lpstr>Crop</vt:lpstr>
      <vt:lpstr>PowerPoint Presentation</vt:lpstr>
      <vt:lpstr>About AgTrace</vt:lpstr>
      <vt:lpstr>PowerPoint Presentation</vt:lpstr>
      <vt:lpstr>PowerPoint Presentation</vt:lpstr>
      <vt:lpstr>PowerPoint Presentation</vt:lpstr>
      <vt:lpstr>Farm as a System *  * Cambridge IGCSE Agriculture   </vt:lpstr>
      <vt:lpstr>PowerPoint Presentation</vt:lpstr>
      <vt:lpstr>PRODUCTION PROCESS</vt:lpstr>
      <vt:lpstr>STORAGE PROCESS (includes field)</vt:lpstr>
      <vt:lpstr>Agtrace- API  connects UI and Blockchain</vt:lpstr>
      <vt:lpstr>Agtrace- UI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Percival Silva de Lucena</dc:creator>
  <cp:lastModifiedBy>Percival Silva de Lucena</cp:lastModifiedBy>
  <cp:revision>4</cp:revision>
  <cp:lastPrinted>2019-03-21T19:45:38Z</cp:lastPrinted>
  <dcterms:created xsi:type="dcterms:W3CDTF">2019-03-21T19:37:37Z</dcterms:created>
  <dcterms:modified xsi:type="dcterms:W3CDTF">2019-03-22T19:35:59Z</dcterms:modified>
</cp:coreProperties>
</file>